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8" r:id="rId2"/>
  </p:sldMasterIdLst>
  <p:sldIdLst>
    <p:sldId id="333" r:id="rId3"/>
    <p:sldId id="334" r:id="rId4"/>
    <p:sldId id="306" r:id="rId5"/>
    <p:sldId id="332" r:id="rId6"/>
    <p:sldId id="296" r:id="rId7"/>
    <p:sldId id="297" r:id="rId8"/>
    <p:sldId id="314" r:id="rId9"/>
    <p:sldId id="298" r:id="rId10"/>
    <p:sldId id="331" r:id="rId11"/>
    <p:sldId id="271" r:id="rId12"/>
    <p:sldId id="257" r:id="rId13"/>
    <p:sldId id="318" r:id="rId14"/>
    <p:sldId id="269" r:id="rId15"/>
    <p:sldId id="317" r:id="rId16"/>
    <p:sldId id="270" r:id="rId17"/>
    <p:sldId id="316" r:id="rId18"/>
    <p:sldId id="272" r:id="rId19"/>
    <p:sldId id="319" r:id="rId20"/>
    <p:sldId id="276" r:id="rId21"/>
    <p:sldId id="320" r:id="rId22"/>
    <p:sldId id="274" r:id="rId23"/>
    <p:sldId id="321" r:id="rId24"/>
    <p:sldId id="261" r:id="rId25"/>
    <p:sldId id="315" r:id="rId26"/>
    <p:sldId id="302" r:id="rId27"/>
    <p:sldId id="285" r:id="rId28"/>
    <p:sldId id="313" r:id="rId29"/>
    <p:sldId id="310" r:id="rId30"/>
    <p:sldId id="311" r:id="rId31"/>
    <p:sldId id="312" r:id="rId32"/>
    <p:sldId id="322" r:id="rId33"/>
    <p:sldId id="325" r:id="rId34"/>
    <p:sldId id="324" r:id="rId35"/>
    <p:sldId id="330" r:id="rId36"/>
    <p:sldId id="326" r:id="rId37"/>
    <p:sldId id="329" r:id="rId38"/>
    <p:sldId id="327" r:id="rId39"/>
    <p:sldId id="328" r:id="rId4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F10674E7-9948-4477-8007-68E3F712DEA5}">
          <p14:sldIdLst>
            <p14:sldId id="333"/>
            <p14:sldId id="334"/>
            <p14:sldId id="306"/>
            <p14:sldId id="332"/>
            <p14:sldId id="296"/>
            <p14:sldId id="297"/>
            <p14:sldId id="314"/>
            <p14:sldId id="298"/>
            <p14:sldId id="331"/>
            <p14:sldId id="271"/>
            <p14:sldId id="257"/>
            <p14:sldId id="318"/>
            <p14:sldId id="269"/>
            <p14:sldId id="317"/>
            <p14:sldId id="270"/>
            <p14:sldId id="316"/>
            <p14:sldId id="272"/>
            <p14:sldId id="319"/>
            <p14:sldId id="276"/>
            <p14:sldId id="320"/>
            <p14:sldId id="274"/>
            <p14:sldId id="321"/>
            <p14:sldId id="261"/>
            <p14:sldId id="315"/>
            <p14:sldId id="302"/>
            <p14:sldId id="285"/>
            <p14:sldId id="313"/>
            <p14:sldId id="310"/>
            <p14:sldId id="311"/>
            <p14:sldId id="312"/>
            <p14:sldId id="322"/>
            <p14:sldId id="325"/>
            <p14:sldId id="324"/>
            <p14:sldId id="330"/>
            <p14:sldId id="326"/>
            <p14:sldId id="329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ara Caporale" initials="CC" lastIdx="1" clrIdx="0">
    <p:extLst>
      <p:ext uri="{19B8F6BF-5375-455C-9EA6-DF929625EA0E}">
        <p15:presenceInfo xmlns:p15="http://schemas.microsoft.com/office/powerpoint/2012/main" userId="19054490a11215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A6C5"/>
    <a:srgbClr val="043660"/>
    <a:srgbClr val="061936"/>
    <a:srgbClr val="1D9B65"/>
    <a:srgbClr val="16774D"/>
    <a:srgbClr val="CE8133"/>
    <a:srgbClr val="AE6ED0"/>
    <a:srgbClr val="9B62BC"/>
    <a:srgbClr val="D25665"/>
    <a:srgbClr val="45A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DBCBDB-B2F7-4718-81F5-805D09E6F0A1}" v="339" dt="2024-02-02T17:56:29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47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ara Caporale" userId="19054490a112151b" providerId="Windows Live" clId="Web-{F2DBCBDB-B2F7-4718-81F5-805D09E6F0A1}"/>
    <pc:docChg chg="addSld delSld modSld sldOrd addSection delSection modSection">
      <pc:chgData name="Chiara Caporale" userId="19054490a112151b" providerId="Windows Live" clId="Web-{F2DBCBDB-B2F7-4718-81F5-805D09E6F0A1}" dt="2024-02-02T17:56:29.370" v="286"/>
      <pc:docMkLst>
        <pc:docMk/>
      </pc:docMkLst>
      <pc:sldChg chg="addSp delSp modSp del mod ord setBg">
        <pc:chgData name="Chiara Caporale" userId="19054490a112151b" providerId="Windows Live" clId="Web-{F2DBCBDB-B2F7-4718-81F5-805D09E6F0A1}" dt="2024-02-02T17:12:19.121" v="94"/>
        <pc:sldMkLst>
          <pc:docMk/>
          <pc:sldMk cId="3962583941" sldId="256"/>
        </pc:sldMkLst>
        <pc:spChg chg="add mod">
          <ac:chgData name="Chiara Caporale" userId="19054490a112151b" providerId="Windows Live" clId="Web-{F2DBCBDB-B2F7-4718-81F5-805D09E6F0A1}" dt="2024-02-02T16:58:17.201" v="50"/>
          <ac:spMkLst>
            <pc:docMk/>
            <pc:sldMk cId="3962583941" sldId="256"/>
            <ac:spMk id="6" creationId="{A4365784-AEBD-5CFB-07E1-50FB1C087513}"/>
          </ac:spMkLst>
        </pc:spChg>
        <pc:picChg chg="add del mod">
          <ac:chgData name="Chiara Caporale" userId="19054490a112151b" providerId="Windows Live" clId="Web-{F2DBCBDB-B2F7-4718-81F5-805D09E6F0A1}" dt="2024-02-02T16:52:17.219" v="14"/>
          <ac:picMkLst>
            <pc:docMk/>
            <pc:sldMk cId="3962583941" sldId="256"/>
            <ac:picMk id="4" creationId="{54232321-2631-9E55-8463-E969125374AF}"/>
          </ac:picMkLst>
        </pc:picChg>
        <pc:picChg chg="add del mod">
          <ac:chgData name="Chiara Caporale" userId="19054490a112151b" providerId="Windows Live" clId="Web-{F2DBCBDB-B2F7-4718-81F5-805D09E6F0A1}" dt="2024-02-02T16:54:33.333" v="29" actId="14100"/>
          <ac:picMkLst>
            <pc:docMk/>
            <pc:sldMk cId="3962583941" sldId="256"/>
            <ac:picMk id="5" creationId="{7BDEBC62-FD10-543F-644F-62D3AB3783B3}"/>
          </ac:picMkLst>
        </pc:picChg>
        <pc:picChg chg="add mod">
          <ac:chgData name="Chiara Caporale" userId="19054490a112151b" providerId="Windows Live" clId="Web-{F2DBCBDB-B2F7-4718-81F5-805D09E6F0A1}" dt="2024-02-02T16:59:12.499" v="57" actId="1076"/>
          <ac:picMkLst>
            <pc:docMk/>
            <pc:sldMk cId="3962583941" sldId="256"/>
            <ac:picMk id="8" creationId="{46DF1BBF-2CBE-61D0-EE94-47314E3E9CBE}"/>
          </ac:picMkLst>
        </pc:picChg>
      </pc:sldChg>
      <pc:sldChg chg="addSp delSp modSp new mod ord modTransition setBg">
        <pc:chgData name="Chiara Caporale" userId="19054490a112151b" providerId="Windows Live" clId="Web-{F2DBCBDB-B2F7-4718-81F5-805D09E6F0A1}" dt="2024-02-02T17:51:55.048" v="260" actId="14100"/>
        <pc:sldMkLst>
          <pc:docMk/>
          <pc:sldMk cId="2770214355" sldId="257"/>
        </pc:sldMkLst>
        <pc:spChg chg="add mod">
          <ac:chgData name="Chiara Caporale" userId="19054490a112151b" providerId="Windows Live" clId="Web-{F2DBCBDB-B2F7-4718-81F5-805D09E6F0A1}" dt="2024-02-02T17:51:55.048" v="260" actId="14100"/>
          <ac:spMkLst>
            <pc:docMk/>
            <pc:sldMk cId="2770214355" sldId="257"/>
            <ac:spMk id="6" creationId="{961B8781-D7CD-2DAD-5E18-6F7D26902F13}"/>
          </ac:spMkLst>
        </pc:spChg>
        <pc:picChg chg="add del mod">
          <ac:chgData name="Chiara Caporale" userId="19054490a112151b" providerId="Windows Live" clId="Web-{F2DBCBDB-B2F7-4718-81F5-805D09E6F0A1}" dt="2024-02-02T16:54:58.725" v="34" actId="14100"/>
          <ac:picMkLst>
            <pc:docMk/>
            <pc:sldMk cId="2770214355" sldId="257"/>
            <ac:picMk id="4" creationId="{E32B4338-1882-4447-CE6F-93BCCBA266FE}"/>
          </ac:picMkLst>
        </pc:picChg>
        <pc:picChg chg="add mod">
          <ac:chgData name="Chiara Caporale" userId="19054490a112151b" providerId="Windows Live" clId="Web-{F2DBCBDB-B2F7-4718-81F5-805D09E6F0A1}" dt="2024-02-02T16:57:09.854" v="45" actId="14100"/>
          <ac:picMkLst>
            <pc:docMk/>
            <pc:sldMk cId="2770214355" sldId="257"/>
            <ac:picMk id="5" creationId="{ACE46CA8-9858-69A8-A65A-99CF1F122529}"/>
          </ac:picMkLst>
        </pc:picChg>
      </pc:sldChg>
      <pc:sldChg chg="addSp modSp add del replId">
        <pc:chgData name="Chiara Caporale" userId="19054490a112151b" providerId="Windows Live" clId="Web-{F2DBCBDB-B2F7-4718-81F5-805D09E6F0A1}" dt="2024-02-02T17:13:13.826" v="104"/>
        <pc:sldMkLst>
          <pc:docMk/>
          <pc:sldMk cId="1468754430" sldId="258"/>
        </pc:sldMkLst>
        <pc:picChg chg="add mod modCrop">
          <ac:chgData name="Chiara Caporale" userId="19054490a112151b" providerId="Windows Live" clId="Web-{F2DBCBDB-B2F7-4718-81F5-805D09E6F0A1}" dt="2024-02-02T17:12:55.028" v="103" actId="1076"/>
          <ac:picMkLst>
            <pc:docMk/>
            <pc:sldMk cId="1468754430" sldId="258"/>
            <ac:picMk id="6" creationId="{63089A94-5F9B-8B9D-694B-0291AAC531A4}"/>
          </ac:picMkLst>
        </pc:picChg>
      </pc:sldChg>
      <pc:sldChg chg="addSp delSp modSp add replId">
        <pc:chgData name="Chiara Caporale" userId="19054490a112151b" providerId="Windows Live" clId="Web-{F2DBCBDB-B2F7-4718-81F5-805D09E6F0A1}" dt="2024-02-02T17:32:19.819" v="142" actId="1076"/>
        <pc:sldMkLst>
          <pc:docMk/>
          <pc:sldMk cId="1470012439" sldId="259"/>
        </pc:sldMkLst>
        <pc:picChg chg="add del mod">
          <ac:chgData name="Chiara Caporale" userId="19054490a112151b" providerId="Windows Live" clId="Web-{F2DBCBDB-B2F7-4718-81F5-805D09E6F0A1}" dt="2024-02-02T17:06:05.748" v="72"/>
          <ac:picMkLst>
            <pc:docMk/>
            <pc:sldMk cId="1470012439" sldId="259"/>
            <ac:picMk id="6" creationId="{6E65098E-14FE-CF01-6A66-6CFC321B6BED}"/>
          </ac:picMkLst>
        </pc:picChg>
        <pc:picChg chg="add del mod">
          <ac:chgData name="Chiara Caporale" userId="19054490a112151b" providerId="Windows Live" clId="Web-{F2DBCBDB-B2F7-4718-81F5-805D09E6F0A1}" dt="2024-02-02T17:06:07.014" v="73"/>
          <ac:picMkLst>
            <pc:docMk/>
            <pc:sldMk cId="1470012439" sldId="259"/>
            <ac:picMk id="8" creationId="{CA94C1B9-1BCE-E7A1-E907-4C818BFF1383}"/>
          </ac:picMkLst>
        </pc:picChg>
        <pc:picChg chg="add">
          <ac:chgData name="Chiara Caporale" userId="19054490a112151b" providerId="Windows Live" clId="Web-{F2DBCBDB-B2F7-4718-81F5-805D09E6F0A1}" dt="2024-02-02T17:06:12.217" v="74"/>
          <ac:picMkLst>
            <pc:docMk/>
            <pc:sldMk cId="1470012439" sldId="259"/>
            <ac:picMk id="10" creationId="{7B344163-C33D-CC04-10FA-77D57E89F687}"/>
          </ac:picMkLst>
        </pc:picChg>
        <pc:picChg chg="add">
          <ac:chgData name="Chiara Caporale" userId="19054490a112151b" providerId="Windows Live" clId="Web-{F2DBCBDB-B2F7-4718-81F5-805D09E6F0A1}" dt="2024-02-02T17:06:18.264" v="75"/>
          <ac:picMkLst>
            <pc:docMk/>
            <pc:sldMk cId="1470012439" sldId="259"/>
            <ac:picMk id="12" creationId="{93EFF1B8-3700-FFE4-DDDE-8791566D640E}"/>
          </ac:picMkLst>
        </pc:picChg>
        <pc:picChg chg="add">
          <ac:chgData name="Chiara Caporale" userId="19054490a112151b" providerId="Windows Live" clId="Web-{F2DBCBDB-B2F7-4718-81F5-805D09E6F0A1}" dt="2024-02-02T17:09:48.241" v="79"/>
          <ac:picMkLst>
            <pc:docMk/>
            <pc:sldMk cId="1470012439" sldId="259"/>
            <ac:picMk id="14" creationId="{3484A96E-93CE-AF31-6FA1-66F06CC8F753}"/>
          </ac:picMkLst>
        </pc:picChg>
        <pc:picChg chg="add del">
          <ac:chgData name="Chiara Caporale" userId="19054490a112151b" providerId="Windows Live" clId="Web-{F2DBCBDB-B2F7-4718-81F5-805D09E6F0A1}" dt="2024-02-02T17:31:32.208" v="134"/>
          <ac:picMkLst>
            <pc:docMk/>
            <pc:sldMk cId="1470012439" sldId="259"/>
            <ac:picMk id="16" creationId="{DB6780D9-16A0-D7D6-2950-D30AA2AC5F0E}"/>
          </ac:picMkLst>
        </pc:picChg>
        <pc:picChg chg="add del">
          <ac:chgData name="Chiara Caporale" userId="19054490a112151b" providerId="Windows Live" clId="Web-{F2DBCBDB-B2F7-4718-81F5-805D09E6F0A1}" dt="2024-02-02T17:31:33.505" v="135"/>
          <ac:picMkLst>
            <pc:docMk/>
            <pc:sldMk cId="1470012439" sldId="259"/>
            <ac:picMk id="18" creationId="{B3C76BD7-E319-8757-BE7C-04496AC9B7C5}"/>
          </ac:picMkLst>
        </pc:picChg>
        <pc:picChg chg="add del">
          <ac:chgData name="Chiara Caporale" userId="19054490a112151b" providerId="Windows Live" clId="Web-{F2DBCBDB-B2F7-4718-81F5-805D09E6F0A1}" dt="2024-02-02T17:31:34.927" v="136"/>
          <ac:picMkLst>
            <pc:docMk/>
            <pc:sldMk cId="1470012439" sldId="259"/>
            <ac:picMk id="20" creationId="{79DF9FD6-6F59-8410-2278-E8AF2FC86906}"/>
          </ac:picMkLst>
        </pc:picChg>
        <pc:picChg chg="add">
          <ac:chgData name="Chiara Caporale" userId="19054490a112151b" providerId="Windows Live" clId="Web-{F2DBCBDB-B2F7-4718-81F5-805D09E6F0A1}" dt="2024-02-02T17:31:36.099" v="137"/>
          <ac:picMkLst>
            <pc:docMk/>
            <pc:sldMk cId="1470012439" sldId="259"/>
            <ac:picMk id="22" creationId="{EA41A5CA-7FAF-BEB4-A7EB-33350AA29174}"/>
          </ac:picMkLst>
        </pc:picChg>
        <pc:picChg chg="add">
          <ac:chgData name="Chiara Caporale" userId="19054490a112151b" providerId="Windows Live" clId="Web-{F2DBCBDB-B2F7-4718-81F5-805D09E6F0A1}" dt="2024-02-02T17:31:41.349" v="138"/>
          <ac:picMkLst>
            <pc:docMk/>
            <pc:sldMk cId="1470012439" sldId="259"/>
            <ac:picMk id="24" creationId="{8CABCC09-E001-B869-9D7B-A5DE02CCAB74}"/>
          </ac:picMkLst>
        </pc:picChg>
        <pc:picChg chg="add mod">
          <ac:chgData name="Chiara Caporale" userId="19054490a112151b" providerId="Windows Live" clId="Web-{F2DBCBDB-B2F7-4718-81F5-805D09E6F0A1}" dt="2024-02-02T17:32:16.382" v="141" actId="1076"/>
          <ac:picMkLst>
            <pc:docMk/>
            <pc:sldMk cId="1470012439" sldId="259"/>
            <ac:picMk id="26" creationId="{59A753B5-7B05-3297-14D6-89A0420F6AD3}"/>
          </ac:picMkLst>
        </pc:picChg>
        <pc:picChg chg="add mod">
          <ac:chgData name="Chiara Caporale" userId="19054490a112151b" providerId="Windows Live" clId="Web-{F2DBCBDB-B2F7-4718-81F5-805D09E6F0A1}" dt="2024-02-02T17:32:19.819" v="142" actId="1076"/>
          <ac:picMkLst>
            <pc:docMk/>
            <pc:sldMk cId="1470012439" sldId="259"/>
            <ac:picMk id="28" creationId="{46F02CD4-D37D-EBCA-34C9-3D0CAA634E5A}"/>
          </ac:picMkLst>
        </pc:picChg>
      </pc:sldChg>
      <pc:sldChg chg="add del replId">
        <pc:chgData name="Chiara Caporale" userId="19054490a112151b" providerId="Windows Live" clId="Web-{F2DBCBDB-B2F7-4718-81F5-805D09E6F0A1}" dt="2024-02-02T17:54:15.209" v="271"/>
        <pc:sldMkLst>
          <pc:docMk/>
          <pc:sldMk cId="3116716737" sldId="260"/>
        </pc:sldMkLst>
      </pc:sldChg>
      <pc:sldChg chg="addSp modSp add replId modTransition">
        <pc:chgData name="Chiara Caporale" userId="19054490a112151b" providerId="Windows Live" clId="Web-{F2DBCBDB-B2F7-4718-81F5-805D09E6F0A1}" dt="2024-02-02T17:10:39.586" v="84"/>
        <pc:sldMkLst>
          <pc:docMk/>
          <pc:sldMk cId="1653500208" sldId="261"/>
        </pc:sldMkLst>
        <pc:picChg chg="add mod">
          <ac:chgData name="Chiara Caporale" userId="19054490a112151b" providerId="Windows Live" clId="Web-{F2DBCBDB-B2F7-4718-81F5-805D09E6F0A1}" dt="2024-02-02T17:10:28.523" v="83" actId="1076"/>
          <ac:picMkLst>
            <pc:docMk/>
            <pc:sldMk cId="1653500208" sldId="261"/>
            <ac:picMk id="6" creationId="{1F188D7D-DEA2-D532-C238-0AB744026D95}"/>
          </ac:picMkLst>
        </pc:picChg>
      </pc:sldChg>
      <pc:sldChg chg="add del replId">
        <pc:chgData name="Chiara Caporale" userId="19054490a112151b" providerId="Windows Live" clId="Web-{F2DBCBDB-B2F7-4718-81F5-805D09E6F0A1}" dt="2024-02-02T17:54:16.053" v="272"/>
        <pc:sldMkLst>
          <pc:docMk/>
          <pc:sldMk cId="26989860" sldId="262"/>
        </pc:sldMkLst>
      </pc:sldChg>
      <pc:sldChg chg="addSp delSp modSp add del replId">
        <pc:chgData name="Chiara Caporale" userId="19054490a112151b" providerId="Windows Live" clId="Web-{F2DBCBDB-B2F7-4718-81F5-805D09E6F0A1}" dt="2024-02-02T17:11:36.838" v="91"/>
        <pc:sldMkLst>
          <pc:docMk/>
          <pc:sldMk cId="3538743685" sldId="263"/>
        </pc:sldMkLst>
        <pc:spChg chg="add del">
          <ac:chgData name="Chiara Caporale" userId="19054490a112151b" providerId="Windows Live" clId="Web-{F2DBCBDB-B2F7-4718-81F5-805D09E6F0A1}" dt="2024-02-02T17:04:39.277" v="62"/>
          <ac:spMkLst>
            <pc:docMk/>
            <pc:sldMk cId="3538743685" sldId="263"/>
            <ac:spMk id="7" creationId="{0C47D643-502B-7DF6-5716-A12D2F673530}"/>
          </ac:spMkLst>
        </pc:spChg>
        <pc:picChg chg="add mod">
          <ac:chgData name="Chiara Caporale" userId="19054490a112151b" providerId="Windows Live" clId="Web-{F2DBCBDB-B2F7-4718-81F5-805D09E6F0A1}" dt="2024-02-02T17:04:08.557" v="59"/>
          <ac:picMkLst>
            <pc:docMk/>
            <pc:sldMk cId="3538743685" sldId="263"/>
            <ac:picMk id="4" creationId="{CEC3E4D3-3F9A-0A1B-2253-2EE482862D26}"/>
          </ac:picMkLst>
        </pc:picChg>
      </pc:sldChg>
      <pc:sldChg chg="addSp delSp modSp add del replId">
        <pc:chgData name="Chiara Caporale" userId="19054490a112151b" providerId="Windows Live" clId="Web-{F2DBCBDB-B2F7-4718-81F5-805D09E6F0A1}" dt="2024-02-02T17:32:41.414" v="143"/>
        <pc:sldMkLst>
          <pc:docMk/>
          <pc:sldMk cId="2880803804" sldId="264"/>
        </pc:sldMkLst>
        <pc:picChg chg="add mod">
          <ac:chgData name="Chiara Caporale" userId="19054490a112151b" providerId="Windows Live" clId="Web-{F2DBCBDB-B2F7-4718-81F5-805D09E6F0A1}" dt="2024-02-02T17:05:21.622" v="69" actId="1076"/>
          <ac:picMkLst>
            <pc:docMk/>
            <pc:sldMk cId="2880803804" sldId="264"/>
            <ac:picMk id="4" creationId="{60CC51C4-9E32-48AB-35CB-FFB7E8686CCE}"/>
          </ac:picMkLst>
        </pc:picChg>
        <pc:picChg chg="add mod">
          <ac:chgData name="Chiara Caporale" userId="19054490a112151b" providerId="Windows Live" clId="Web-{F2DBCBDB-B2F7-4718-81F5-805D09E6F0A1}" dt="2024-02-02T17:09:43.490" v="78" actId="1076"/>
          <ac:picMkLst>
            <pc:docMk/>
            <pc:sldMk cId="2880803804" sldId="264"/>
            <ac:picMk id="7" creationId="{0126A8FC-C44D-0D44-03CD-0021F2E9E391}"/>
          </ac:picMkLst>
        </pc:picChg>
        <pc:picChg chg="add mod">
          <ac:chgData name="Chiara Caporale" userId="19054490a112151b" providerId="Windows Live" clId="Web-{F2DBCBDB-B2F7-4718-81F5-805D09E6F0A1}" dt="2024-02-02T17:31:15.176" v="131" actId="1076"/>
          <ac:picMkLst>
            <pc:docMk/>
            <pc:sldMk cId="2880803804" sldId="264"/>
            <ac:picMk id="9" creationId="{2FA8C1C7-CF60-11E1-555A-5DF0C0CA6A10}"/>
          </ac:picMkLst>
        </pc:picChg>
        <pc:picChg chg="add del mod">
          <ac:chgData name="Chiara Caporale" userId="19054490a112151b" providerId="Windows Live" clId="Web-{F2DBCBDB-B2F7-4718-81F5-805D09E6F0A1}" dt="2024-02-02T17:23:07.550" v="117"/>
          <ac:picMkLst>
            <pc:docMk/>
            <pc:sldMk cId="2880803804" sldId="264"/>
            <ac:picMk id="10" creationId="{FA1C5717-33C0-82D0-83D5-F96DBF539BBC}"/>
          </ac:picMkLst>
        </pc:picChg>
        <pc:picChg chg="add mod">
          <ac:chgData name="Chiara Caporale" userId="19054490a112151b" providerId="Windows Live" clId="Web-{F2DBCBDB-B2F7-4718-81F5-805D09E6F0A1}" dt="2024-02-02T17:31:21.114" v="133" actId="1076"/>
          <ac:picMkLst>
            <pc:docMk/>
            <pc:sldMk cId="2880803804" sldId="264"/>
            <ac:picMk id="11" creationId="{D7668AB6-5352-C5C6-E187-271D85B8068A}"/>
          </ac:picMkLst>
        </pc:picChg>
        <pc:picChg chg="add mod">
          <ac:chgData name="Chiara Caporale" userId="19054490a112151b" providerId="Windows Live" clId="Web-{F2DBCBDB-B2F7-4718-81F5-805D09E6F0A1}" dt="2024-02-02T17:31:18.020" v="132" actId="1076"/>
          <ac:picMkLst>
            <pc:docMk/>
            <pc:sldMk cId="2880803804" sldId="264"/>
            <ac:picMk id="12" creationId="{68331D79-4A57-E84D-06A0-5DCFC08FAC00}"/>
          </ac:picMkLst>
        </pc:picChg>
        <pc:picChg chg="add mod">
          <ac:chgData name="Chiara Caporale" userId="19054490a112151b" providerId="Windows Live" clId="Web-{F2DBCBDB-B2F7-4718-81F5-805D09E6F0A1}" dt="2024-02-02T17:31:12.208" v="130" actId="1076"/>
          <ac:picMkLst>
            <pc:docMk/>
            <pc:sldMk cId="2880803804" sldId="264"/>
            <ac:picMk id="13" creationId="{59BE56F1-48CB-9C5D-6001-A4E319028E91}"/>
          </ac:picMkLst>
        </pc:picChg>
      </pc:sldChg>
      <pc:sldChg chg="add del ord replId">
        <pc:chgData name="Chiara Caporale" userId="19054490a112151b" providerId="Windows Live" clId="Web-{F2DBCBDB-B2F7-4718-81F5-805D09E6F0A1}" dt="2024-02-02T17:33:05.493" v="149"/>
        <pc:sldMkLst>
          <pc:docMk/>
          <pc:sldMk cId="4019711808" sldId="265"/>
        </pc:sldMkLst>
      </pc:sldChg>
      <pc:sldChg chg="add del ord replId">
        <pc:chgData name="Chiara Caporale" userId="19054490a112151b" providerId="Windows Live" clId="Web-{F2DBCBDB-B2F7-4718-81F5-805D09E6F0A1}" dt="2024-02-02T17:33:02.805" v="148"/>
        <pc:sldMkLst>
          <pc:docMk/>
          <pc:sldMk cId="3512532852" sldId="266"/>
        </pc:sldMkLst>
      </pc:sldChg>
      <pc:sldChg chg="add replId modTransition">
        <pc:chgData name="Chiara Caporale" userId="19054490a112151b" providerId="Windows Live" clId="Web-{F2DBCBDB-B2F7-4718-81F5-805D09E6F0A1}" dt="2024-02-02T17:35:34.686" v="162"/>
        <pc:sldMkLst>
          <pc:docMk/>
          <pc:sldMk cId="1957469402" sldId="267"/>
        </pc:sldMkLst>
      </pc:sldChg>
      <pc:sldChg chg="add del replId">
        <pc:chgData name="Chiara Caporale" userId="19054490a112151b" providerId="Windows Live" clId="Web-{F2DBCBDB-B2F7-4718-81F5-805D09E6F0A1}" dt="2024-02-02T17:32:48.930" v="145"/>
        <pc:sldMkLst>
          <pc:docMk/>
          <pc:sldMk cId="3757733525" sldId="267"/>
        </pc:sldMkLst>
      </pc:sldChg>
      <pc:sldChg chg="add replId modTransition">
        <pc:chgData name="Chiara Caporale" userId="19054490a112151b" providerId="Windows Live" clId="Web-{F2DBCBDB-B2F7-4718-81F5-805D09E6F0A1}" dt="2024-02-02T17:34:00.823" v="153"/>
        <pc:sldMkLst>
          <pc:docMk/>
          <pc:sldMk cId="2797931939" sldId="268"/>
        </pc:sldMkLst>
      </pc:sldChg>
      <pc:sldChg chg="addSp delSp modSp add ord replId">
        <pc:chgData name="Chiara Caporale" userId="19054490a112151b" providerId="Windows Live" clId="Web-{F2DBCBDB-B2F7-4718-81F5-805D09E6F0A1}" dt="2024-02-02T17:53:31.723" v="270" actId="20577"/>
        <pc:sldMkLst>
          <pc:docMk/>
          <pc:sldMk cId="2729728943" sldId="269"/>
        </pc:sldMkLst>
        <pc:spChg chg="add mod">
          <ac:chgData name="Chiara Caporale" userId="19054490a112151b" providerId="Windows Live" clId="Web-{F2DBCBDB-B2F7-4718-81F5-805D09E6F0A1}" dt="2024-02-02T17:53:31.723" v="270" actId="20577"/>
          <ac:spMkLst>
            <pc:docMk/>
            <pc:sldMk cId="2729728943" sldId="269"/>
            <ac:spMk id="8" creationId="{B6BBD725-BFD0-E153-079B-5BD09A4593B8}"/>
          </ac:spMkLst>
        </pc:spChg>
        <pc:picChg chg="del">
          <ac:chgData name="Chiara Caporale" userId="19054490a112151b" providerId="Windows Live" clId="Web-{F2DBCBDB-B2F7-4718-81F5-805D09E6F0A1}" dt="2024-02-02T17:35:01.075" v="157"/>
          <ac:picMkLst>
            <pc:docMk/>
            <pc:sldMk cId="2729728943" sldId="269"/>
            <ac:picMk id="5" creationId="{1B5564E6-D69C-E69E-A63D-B5EC3C33E6DA}"/>
          </ac:picMkLst>
        </pc:picChg>
        <pc:picChg chg="add mod">
          <ac:chgData name="Chiara Caporale" userId="19054490a112151b" providerId="Windows Live" clId="Web-{F2DBCBDB-B2F7-4718-81F5-805D09E6F0A1}" dt="2024-02-02T17:35:23.935" v="161" actId="1076"/>
          <ac:picMkLst>
            <pc:docMk/>
            <pc:sldMk cId="2729728943" sldId="269"/>
            <ac:picMk id="6" creationId="{611A4A3F-9CD6-3E1A-3E02-469B083B5107}"/>
          </ac:picMkLst>
        </pc:picChg>
      </pc:sldChg>
      <pc:sldChg chg="addSp delSp modSp add ord replId">
        <pc:chgData name="Chiara Caporale" userId="19054490a112151b" providerId="Windows Live" clId="Web-{F2DBCBDB-B2F7-4718-81F5-805D09E6F0A1}" dt="2024-02-02T17:55:02.914" v="278" actId="20577"/>
        <pc:sldMkLst>
          <pc:docMk/>
          <pc:sldMk cId="2228471178" sldId="270"/>
        </pc:sldMkLst>
        <pc:spChg chg="add mod">
          <ac:chgData name="Chiara Caporale" userId="19054490a112151b" providerId="Windows Live" clId="Web-{F2DBCBDB-B2F7-4718-81F5-805D09E6F0A1}" dt="2024-02-02T17:55:02.914" v="278" actId="20577"/>
          <ac:spMkLst>
            <pc:docMk/>
            <pc:sldMk cId="2228471178" sldId="270"/>
            <ac:spMk id="8" creationId="{5AF9ACC0-B261-E59B-5503-93D4CA3D0702}"/>
          </ac:spMkLst>
        </pc:spChg>
        <pc:picChg chg="add mod">
          <ac:chgData name="Chiara Caporale" userId="19054490a112151b" providerId="Windows Live" clId="Web-{F2DBCBDB-B2F7-4718-81F5-805D09E6F0A1}" dt="2024-02-02T17:37:52.144" v="169" actId="1076"/>
          <ac:picMkLst>
            <pc:docMk/>
            <pc:sldMk cId="2228471178" sldId="270"/>
            <ac:picMk id="5" creationId="{5979041D-7D9E-F96D-C4BB-BE8818E59322}"/>
          </ac:picMkLst>
        </pc:picChg>
        <pc:picChg chg="del">
          <ac:chgData name="Chiara Caporale" userId="19054490a112151b" providerId="Windows Live" clId="Web-{F2DBCBDB-B2F7-4718-81F5-805D09E6F0A1}" dt="2024-02-02T17:37:42.159" v="166"/>
          <ac:picMkLst>
            <pc:docMk/>
            <pc:sldMk cId="2228471178" sldId="270"/>
            <ac:picMk id="6" creationId="{48944D72-F061-6AC5-A2AD-59C4BB52D20A}"/>
          </ac:picMkLst>
        </pc:picChg>
      </pc:sldChg>
      <pc:sldChg chg="add ord replId">
        <pc:chgData name="Chiara Caporale" userId="19054490a112151b" providerId="Windows Live" clId="Web-{F2DBCBDB-B2F7-4718-81F5-805D09E6F0A1}" dt="2024-02-02T17:38:22.801" v="171"/>
        <pc:sldMkLst>
          <pc:docMk/>
          <pc:sldMk cId="4103096112" sldId="271"/>
        </pc:sldMkLst>
      </pc:sldChg>
      <pc:sldChg chg="addSp delSp modSp add ord replId">
        <pc:chgData name="Chiara Caporale" userId="19054490a112151b" providerId="Windows Live" clId="Web-{F2DBCBDB-B2F7-4718-81F5-805D09E6F0A1}" dt="2024-02-02T17:56:29.370" v="286"/>
        <pc:sldMkLst>
          <pc:docMk/>
          <pc:sldMk cId="1927864113" sldId="272"/>
        </pc:sldMkLst>
        <pc:spChg chg="add del mod">
          <ac:chgData name="Chiara Caporale" userId="19054490a112151b" providerId="Windows Live" clId="Web-{F2DBCBDB-B2F7-4718-81F5-805D09E6F0A1}" dt="2024-02-02T17:56:23.808" v="282"/>
          <ac:spMkLst>
            <pc:docMk/>
            <pc:sldMk cId="1927864113" sldId="272"/>
            <ac:spMk id="9" creationId="{838A1420-3AB5-7FF6-90E5-6EC0EE86576E}"/>
          </ac:spMkLst>
        </pc:spChg>
        <pc:spChg chg="add del mod">
          <ac:chgData name="Chiara Caporale" userId="19054490a112151b" providerId="Windows Live" clId="Web-{F2DBCBDB-B2F7-4718-81F5-805D09E6F0A1}" dt="2024-02-02T17:56:29.370" v="286"/>
          <ac:spMkLst>
            <pc:docMk/>
            <pc:sldMk cId="1927864113" sldId="272"/>
            <ac:spMk id="10" creationId="{840A9375-5551-F66A-956B-37E4D3EA6899}"/>
          </ac:spMkLst>
        </pc:spChg>
        <pc:picChg chg="del">
          <ac:chgData name="Chiara Caporale" userId="19054490a112151b" providerId="Windows Live" clId="Web-{F2DBCBDB-B2F7-4718-81F5-805D09E6F0A1}" dt="2024-02-02T17:38:56.786" v="176"/>
          <ac:picMkLst>
            <pc:docMk/>
            <pc:sldMk cId="1927864113" sldId="272"/>
            <ac:picMk id="5" creationId="{12662740-0530-BBCD-BB15-93DAF80D55A8}"/>
          </ac:picMkLst>
        </pc:picChg>
        <pc:picChg chg="add del mod">
          <ac:chgData name="Chiara Caporale" userId="19054490a112151b" providerId="Windows Live" clId="Web-{F2DBCBDB-B2F7-4718-81F5-805D09E6F0A1}" dt="2024-02-02T17:38:49.974" v="175"/>
          <ac:picMkLst>
            <pc:docMk/>
            <pc:sldMk cId="1927864113" sldId="272"/>
            <ac:picMk id="6" creationId="{96633C50-B378-A07B-8718-7A595BA037D7}"/>
          </ac:picMkLst>
        </pc:picChg>
        <pc:picChg chg="add mod">
          <ac:chgData name="Chiara Caporale" userId="19054490a112151b" providerId="Windows Live" clId="Web-{F2DBCBDB-B2F7-4718-81F5-805D09E6F0A1}" dt="2024-02-02T17:39:43.022" v="181" actId="1076"/>
          <ac:picMkLst>
            <pc:docMk/>
            <pc:sldMk cId="1927864113" sldId="272"/>
            <ac:picMk id="8" creationId="{1E9145E5-6F1B-5CE6-B120-3DC3326DEAB4}"/>
          </ac:picMkLst>
        </pc:picChg>
      </pc:sldChg>
      <pc:sldChg chg="add replId">
        <pc:chgData name="Chiara Caporale" userId="19054490a112151b" providerId="Windows Live" clId="Web-{F2DBCBDB-B2F7-4718-81F5-805D09E6F0A1}" dt="2024-02-02T17:39:51.288" v="182"/>
        <pc:sldMkLst>
          <pc:docMk/>
          <pc:sldMk cId="1043252874" sldId="273"/>
        </pc:sldMkLst>
      </pc:sldChg>
      <pc:sldChg chg="addSp delSp modSp add ord replId">
        <pc:chgData name="Chiara Caporale" userId="19054490a112151b" providerId="Windows Live" clId="Web-{F2DBCBDB-B2F7-4718-81F5-805D09E6F0A1}" dt="2024-02-02T17:41:54.199" v="190" actId="1076"/>
        <pc:sldMkLst>
          <pc:docMk/>
          <pc:sldMk cId="3392500477" sldId="274"/>
        </pc:sldMkLst>
        <pc:picChg chg="add mod">
          <ac:chgData name="Chiara Caporale" userId="19054490a112151b" providerId="Windows Live" clId="Web-{F2DBCBDB-B2F7-4718-81F5-805D09E6F0A1}" dt="2024-02-02T17:41:54.199" v="190" actId="1076"/>
          <ac:picMkLst>
            <pc:docMk/>
            <pc:sldMk cId="3392500477" sldId="274"/>
            <ac:picMk id="5" creationId="{60D33480-7F99-359F-A997-E1DE97F0EE03}"/>
          </ac:picMkLst>
        </pc:picChg>
        <pc:picChg chg="del">
          <ac:chgData name="Chiara Caporale" userId="19054490a112151b" providerId="Windows Live" clId="Web-{F2DBCBDB-B2F7-4718-81F5-805D09E6F0A1}" dt="2024-02-02T17:41:27.698" v="187"/>
          <ac:picMkLst>
            <pc:docMk/>
            <pc:sldMk cId="3392500477" sldId="274"/>
            <ac:picMk id="8" creationId="{BD67C948-C275-02F3-2436-193C7BE1D1C3}"/>
          </ac:picMkLst>
        </pc:picChg>
      </pc:sldChg>
      <pc:sldChg chg="add replId">
        <pc:chgData name="Chiara Caporale" userId="19054490a112151b" providerId="Windows Live" clId="Web-{F2DBCBDB-B2F7-4718-81F5-805D09E6F0A1}" dt="2024-02-02T17:42:00.965" v="191"/>
        <pc:sldMkLst>
          <pc:docMk/>
          <pc:sldMk cId="2165123709" sldId="275"/>
        </pc:sldMkLst>
      </pc:sldChg>
      <pc:sldChg chg="addSp delSp modSp add ord replId">
        <pc:chgData name="Chiara Caporale" userId="19054490a112151b" providerId="Windows Live" clId="Web-{F2DBCBDB-B2F7-4718-81F5-805D09E6F0A1}" dt="2024-02-02T17:42:33.638" v="198" actId="1076"/>
        <pc:sldMkLst>
          <pc:docMk/>
          <pc:sldMk cId="2578445428" sldId="276"/>
        </pc:sldMkLst>
        <pc:picChg chg="add mod">
          <ac:chgData name="Chiara Caporale" userId="19054490a112151b" providerId="Windows Live" clId="Web-{F2DBCBDB-B2F7-4718-81F5-805D09E6F0A1}" dt="2024-02-02T17:42:33.638" v="198" actId="1076"/>
          <ac:picMkLst>
            <pc:docMk/>
            <pc:sldMk cId="2578445428" sldId="276"/>
            <ac:picMk id="5" creationId="{38BB31D6-9D85-AA44-F7F7-151F564DCFE2}"/>
          </ac:picMkLst>
        </pc:picChg>
        <pc:picChg chg="del">
          <ac:chgData name="Chiara Caporale" userId="19054490a112151b" providerId="Windows Live" clId="Web-{F2DBCBDB-B2F7-4718-81F5-805D09E6F0A1}" dt="2024-02-02T17:42:11.825" v="194"/>
          <ac:picMkLst>
            <pc:docMk/>
            <pc:sldMk cId="2578445428" sldId="276"/>
            <ac:picMk id="8" creationId="{3901C2C0-AAAD-EE5C-AA34-33083AD30687}"/>
          </ac:picMkLst>
        </pc:picChg>
      </pc:sldChg>
      <pc:sldChg chg="add del replId">
        <pc:chgData name="Chiara Caporale" userId="19054490a112151b" providerId="Windows Live" clId="Web-{F2DBCBDB-B2F7-4718-81F5-805D09E6F0A1}" dt="2024-02-02T17:42:43.263" v="200"/>
        <pc:sldMkLst>
          <pc:docMk/>
          <pc:sldMk cId="2415333548" sldId="277"/>
        </pc:sldMkLst>
      </pc:sldChg>
      <pc:sldChg chg="add replId">
        <pc:chgData name="Chiara Caporale" userId="19054490a112151b" providerId="Windows Live" clId="Web-{F2DBCBDB-B2F7-4718-81F5-805D09E6F0A1}" dt="2024-02-02T17:42:48.185" v="201"/>
        <pc:sldMkLst>
          <pc:docMk/>
          <pc:sldMk cId="3242918073" sldId="27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slide" Target="../slides/slide8.xml"/><Relationship Id="rId1" Type="http://schemas.openxmlformats.org/officeDocument/2006/relationships/slide" Target="../slides/slide5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slide" Target="../slides/slide8.xml"/><Relationship Id="rId1" Type="http://schemas.openxmlformats.org/officeDocument/2006/relationships/slide" Target="../slides/slide5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slide" Target="../slides/slide8.xml"/><Relationship Id="rId1" Type="http://schemas.openxmlformats.org/officeDocument/2006/relationships/slide" Target="../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E8F8CB-8069-4B55-97C6-982CB11CE49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9DEAB58-707E-40C0-952E-B5E6A7367944}">
      <dgm:prSet phldrT="[Testo]" custT="1"/>
      <dgm:spPr>
        <a:gradFill rotWithShape="0">
          <a:gsLst>
            <a:gs pos="0">
              <a:srgbClr val="184A5C"/>
            </a:gs>
            <a:gs pos="70600">
              <a:srgbClr val="0B2843"/>
            </a:gs>
            <a:gs pos="100000">
              <a:schemeClr val="lt2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it-IT" sz="2800" u="none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rId1" action="ppaction://hlinksldjump"/>
            </a:rPr>
            <a:t>1°</a:t>
          </a:r>
          <a:endParaRPr lang="it-IT" sz="2800" u="none" dirty="0">
            <a:solidFill>
              <a:schemeClr val="tx1"/>
            </a:solidFill>
            <a:latin typeface="Anton" pitchFamily="2" charset="0"/>
          </a:endParaRPr>
        </a:p>
      </dgm:t>
    </dgm:pt>
    <dgm:pt modelId="{948DA2D0-CB0D-4718-8A03-D4A9FFAF9C3F}" type="parTrans" cxnId="{22C2055F-A7A7-4024-85C4-A58935BF99F4}">
      <dgm:prSet/>
      <dgm:spPr/>
      <dgm:t>
        <a:bodyPr/>
        <a:lstStyle/>
        <a:p>
          <a:endParaRPr lang="it-IT"/>
        </a:p>
      </dgm:t>
    </dgm:pt>
    <dgm:pt modelId="{3016D1FD-0509-4B27-B5C3-043A8A3D6A0E}" type="sibTrans" cxnId="{22C2055F-A7A7-4024-85C4-A58935BF99F4}">
      <dgm:prSet/>
      <dgm:spPr/>
      <dgm:t>
        <a:bodyPr/>
        <a:lstStyle/>
        <a:p>
          <a:endParaRPr lang="it-IT"/>
        </a:p>
      </dgm:t>
    </dgm:pt>
    <dgm:pt modelId="{EDA6E68C-A728-4B2A-8950-0735F2EA7424}">
      <dgm:prSet phldrT="[Testo]" custT="1"/>
      <dgm:spPr>
        <a:solidFill>
          <a:srgbClr val="0B2944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28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rId2" action="ppaction://hlinksldjump"/>
            </a:rPr>
            <a:t>2° </a:t>
          </a:r>
          <a:endParaRPr lang="it-IT" sz="2800" dirty="0">
            <a:solidFill>
              <a:schemeClr val="tx1"/>
            </a:solidFill>
            <a:latin typeface="Anton" pitchFamily="2" charset="0"/>
          </a:endParaRPr>
        </a:p>
      </dgm:t>
    </dgm:pt>
    <dgm:pt modelId="{10A4B650-9A7B-4ABC-9757-CB7873112E66}" type="parTrans" cxnId="{2B789861-16A9-4987-8111-C4ED7FCB55C9}">
      <dgm:prSet/>
      <dgm:spPr/>
      <dgm:t>
        <a:bodyPr/>
        <a:lstStyle/>
        <a:p>
          <a:endParaRPr lang="it-IT"/>
        </a:p>
      </dgm:t>
    </dgm:pt>
    <dgm:pt modelId="{FA3F3807-BCA7-4232-BD2B-22A54D962134}" type="sibTrans" cxnId="{2B789861-16A9-4987-8111-C4ED7FCB55C9}">
      <dgm:prSet/>
      <dgm:spPr/>
      <dgm:t>
        <a:bodyPr/>
        <a:lstStyle/>
        <a:p>
          <a:endParaRPr lang="it-IT"/>
        </a:p>
      </dgm:t>
    </dgm:pt>
    <dgm:pt modelId="{58B83C46-2230-4F66-8470-900658CC0758}">
      <dgm:prSet phldrT="[Testo]" custT="1"/>
      <dgm:spPr>
        <a:solidFill>
          <a:srgbClr val="0F314A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28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rId3" action="ppaction://hlinksldjump"/>
            </a:rPr>
            <a:t>3°</a:t>
          </a:r>
          <a:endParaRPr lang="it-IT" sz="2800" dirty="0">
            <a:solidFill>
              <a:schemeClr val="tx1"/>
            </a:solidFill>
            <a:latin typeface="Anton" pitchFamily="2" charset="0"/>
          </a:endParaRPr>
        </a:p>
      </dgm:t>
    </dgm:pt>
    <dgm:pt modelId="{ACCDC222-53B8-4A1E-BD89-2EDB86ED5A0C}" type="parTrans" cxnId="{8C3D9D26-704D-4DC4-9282-EFBB60B0699B}">
      <dgm:prSet/>
      <dgm:spPr/>
      <dgm:t>
        <a:bodyPr/>
        <a:lstStyle/>
        <a:p>
          <a:endParaRPr lang="it-IT"/>
        </a:p>
      </dgm:t>
    </dgm:pt>
    <dgm:pt modelId="{8C1F422C-52A2-411B-9E57-CE01CC9F262B}" type="sibTrans" cxnId="{8C3D9D26-704D-4DC4-9282-EFBB60B0699B}">
      <dgm:prSet/>
      <dgm:spPr/>
      <dgm:t>
        <a:bodyPr/>
        <a:lstStyle/>
        <a:p>
          <a:endParaRPr lang="it-IT"/>
        </a:p>
      </dgm:t>
    </dgm:pt>
    <dgm:pt modelId="{072855B0-1D17-4F05-AF9F-DA0984F6C8D3}">
      <dgm:prSet phldrT="[Testo]" custT="1"/>
      <dgm:spPr>
        <a:solidFill>
          <a:srgbClr val="0B2944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2800" dirty="0">
              <a:solidFill>
                <a:schemeClr val="tx1"/>
              </a:solidFill>
              <a:latin typeface="Anton" pitchFamily="2" charset="0"/>
            </a:rPr>
            <a:t>4°</a:t>
          </a:r>
        </a:p>
      </dgm:t>
    </dgm:pt>
    <dgm:pt modelId="{9F0FEADA-2754-4400-B6C7-344EB0AA71BE}" type="parTrans" cxnId="{AA7D85D5-5E71-4762-8E99-8A1941450382}">
      <dgm:prSet/>
      <dgm:spPr/>
      <dgm:t>
        <a:bodyPr/>
        <a:lstStyle/>
        <a:p>
          <a:endParaRPr lang="it-IT"/>
        </a:p>
      </dgm:t>
    </dgm:pt>
    <dgm:pt modelId="{395B58F8-C478-4501-A233-40B4AACA8738}" type="sibTrans" cxnId="{AA7D85D5-5E71-4762-8E99-8A1941450382}">
      <dgm:prSet/>
      <dgm:spPr/>
      <dgm:t>
        <a:bodyPr/>
        <a:lstStyle/>
        <a:p>
          <a:endParaRPr lang="it-IT"/>
        </a:p>
      </dgm:t>
    </dgm:pt>
    <dgm:pt modelId="{23DE82EC-887C-47FF-B0C0-33CA69E54B2C}">
      <dgm:prSet custT="1"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 algn="l">
            <a:buFontTx/>
            <a:buNone/>
          </a:pPr>
          <a:r>
            <a:rPr lang="it-IT" sz="2800" dirty="0">
              <a:solidFill>
                <a:schemeClr val="tx1"/>
              </a:solidFill>
              <a:latin typeface="Anton" pitchFamily="2" charset="0"/>
            </a:rPr>
            <a:t>PROGRAMMA COPERNICUS</a:t>
          </a:r>
          <a:endParaRPr lang="it-IT" sz="2800" dirty="0">
            <a:latin typeface="Anton" pitchFamily="2" charset="0"/>
          </a:endParaRPr>
        </a:p>
      </dgm:t>
    </dgm:pt>
    <dgm:pt modelId="{51641800-9FF2-445E-8879-90A7D32D4175}" type="sibTrans" cxnId="{C8B1FB3A-2979-4B0D-B35A-5D4E9FFBB4E3}">
      <dgm:prSet/>
      <dgm:spPr/>
      <dgm:t>
        <a:bodyPr/>
        <a:lstStyle/>
        <a:p>
          <a:endParaRPr lang="it-IT"/>
        </a:p>
      </dgm:t>
    </dgm:pt>
    <dgm:pt modelId="{6D5F7191-216D-4826-8A19-D4BFE71EDE41}" type="parTrans" cxnId="{C8B1FB3A-2979-4B0D-B35A-5D4E9FFBB4E3}">
      <dgm:prSet/>
      <dgm:spPr/>
      <dgm:t>
        <a:bodyPr/>
        <a:lstStyle/>
        <a:p>
          <a:endParaRPr lang="it-IT"/>
        </a:p>
      </dgm:t>
    </dgm:pt>
    <dgm:pt modelId="{A3CDE73D-B6CB-46C2-B36D-6486A39BDF33}">
      <dgm:prSet custT="1"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>
            <a:buFontTx/>
            <a:buNone/>
          </a:pPr>
          <a:r>
            <a:rPr lang="it-IT" sz="2800" dirty="0">
              <a:latin typeface="Anton" pitchFamily="2" charset="0"/>
            </a:rPr>
            <a:t>DATI E INFORMAZIONE</a:t>
          </a:r>
        </a:p>
      </dgm:t>
    </dgm:pt>
    <dgm:pt modelId="{A45B9BB8-ED20-4655-9614-B6E8C7E95BDC}" type="parTrans" cxnId="{4A1FA617-8296-4CBA-99D0-ACF513C529EE}">
      <dgm:prSet/>
      <dgm:spPr/>
      <dgm:t>
        <a:bodyPr/>
        <a:lstStyle/>
        <a:p>
          <a:endParaRPr lang="it-IT"/>
        </a:p>
      </dgm:t>
    </dgm:pt>
    <dgm:pt modelId="{4C92AB9D-CB59-4864-87A3-CB899BF3F6FA}" type="sibTrans" cxnId="{4A1FA617-8296-4CBA-99D0-ACF513C529EE}">
      <dgm:prSet/>
      <dgm:spPr/>
      <dgm:t>
        <a:bodyPr/>
        <a:lstStyle/>
        <a:p>
          <a:endParaRPr lang="it-IT"/>
        </a:p>
      </dgm:t>
    </dgm:pt>
    <dgm:pt modelId="{214A429E-E42F-491F-8568-8ED8FE7013EB}">
      <dgm:prSet custT="1"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>
            <a:buNone/>
          </a:pPr>
          <a:r>
            <a:rPr lang="it-IT" sz="2800" dirty="0">
              <a:latin typeface="Anton" pitchFamily="2" charset="0"/>
            </a:rPr>
            <a:t>SERVIZI COPERNICUS</a:t>
          </a:r>
        </a:p>
      </dgm:t>
    </dgm:pt>
    <dgm:pt modelId="{ED27668F-8ED3-4BFC-8C91-91DCD7AF5F28}" type="parTrans" cxnId="{1A58B719-03FD-44CC-9640-77B9E6BAFDF4}">
      <dgm:prSet/>
      <dgm:spPr/>
      <dgm:t>
        <a:bodyPr/>
        <a:lstStyle/>
        <a:p>
          <a:endParaRPr lang="it-IT"/>
        </a:p>
      </dgm:t>
    </dgm:pt>
    <dgm:pt modelId="{C7C8778E-5209-4126-9D22-3EBE3478FEA3}" type="sibTrans" cxnId="{1A58B719-03FD-44CC-9640-77B9E6BAFDF4}">
      <dgm:prSet/>
      <dgm:spPr/>
      <dgm:t>
        <a:bodyPr/>
        <a:lstStyle/>
        <a:p>
          <a:endParaRPr lang="it-IT"/>
        </a:p>
      </dgm:t>
    </dgm:pt>
    <dgm:pt modelId="{C8694FD6-3164-4BE1-87FF-D194EA90A950}">
      <dgm:prSet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rgbClr val="FFFFFF"/>
          </a:solidFill>
        </a:ln>
      </dgm:spPr>
      <dgm:t>
        <a:bodyPr/>
        <a:lstStyle/>
        <a:p>
          <a:endParaRPr lang="it-IT" dirty="0"/>
        </a:p>
      </dgm:t>
    </dgm:pt>
    <dgm:pt modelId="{22933F48-69DF-4C20-8A98-3C712029E816}" type="parTrans" cxnId="{3A34D660-8DCB-4E4D-A417-96E77B728D7D}">
      <dgm:prSet/>
      <dgm:spPr/>
      <dgm:t>
        <a:bodyPr/>
        <a:lstStyle/>
        <a:p>
          <a:endParaRPr lang="it-IT"/>
        </a:p>
      </dgm:t>
    </dgm:pt>
    <dgm:pt modelId="{557D9DF9-5FFF-4ACD-9D0A-AE4638957FD4}" type="sibTrans" cxnId="{3A34D660-8DCB-4E4D-A417-96E77B728D7D}">
      <dgm:prSet/>
      <dgm:spPr/>
      <dgm:t>
        <a:bodyPr/>
        <a:lstStyle/>
        <a:p>
          <a:endParaRPr lang="it-IT"/>
        </a:p>
      </dgm:t>
    </dgm:pt>
    <dgm:pt modelId="{8A675612-A80C-4C0E-82DD-6E65E49498FD}">
      <dgm:prSet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rgbClr val="FFFFFF"/>
          </a:solidFill>
        </a:ln>
      </dgm:spPr>
      <dgm:t>
        <a:bodyPr/>
        <a:lstStyle/>
        <a:p>
          <a:endParaRPr lang="it-IT"/>
        </a:p>
      </dgm:t>
    </dgm:pt>
    <dgm:pt modelId="{212611B7-1D7C-4DAB-867A-63EDA986F43E}" type="parTrans" cxnId="{38C38EC1-D2A2-491D-9901-02ACB25FF851}">
      <dgm:prSet/>
      <dgm:spPr/>
      <dgm:t>
        <a:bodyPr/>
        <a:lstStyle/>
        <a:p>
          <a:endParaRPr lang="it-IT"/>
        </a:p>
      </dgm:t>
    </dgm:pt>
    <dgm:pt modelId="{245D41CD-8B89-4E56-A72E-4A9AA0F2F3F0}" type="sibTrans" cxnId="{38C38EC1-D2A2-491D-9901-02ACB25FF851}">
      <dgm:prSet/>
      <dgm:spPr/>
      <dgm:t>
        <a:bodyPr/>
        <a:lstStyle/>
        <a:p>
          <a:endParaRPr lang="it-IT"/>
        </a:p>
      </dgm:t>
    </dgm:pt>
    <dgm:pt modelId="{0780B5A4-3020-4F2A-B3F0-5F488A0CA89E}" type="pres">
      <dgm:prSet presAssocID="{8AE8F8CB-8069-4B55-97C6-982CB11CE49E}" presName="linearFlow" presStyleCnt="0">
        <dgm:presLayoutVars>
          <dgm:dir/>
          <dgm:animLvl val="lvl"/>
          <dgm:resizeHandles val="exact"/>
        </dgm:presLayoutVars>
      </dgm:prSet>
      <dgm:spPr/>
    </dgm:pt>
    <dgm:pt modelId="{A9F4AC07-C1F8-43A9-9EE2-9102F2094274}" type="pres">
      <dgm:prSet presAssocID="{49DEAB58-707E-40C0-952E-B5E6A7367944}" presName="composite" presStyleCnt="0"/>
      <dgm:spPr/>
    </dgm:pt>
    <dgm:pt modelId="{92B39E77-882A-4403-8E55-F9C9F82D8E3E}" type="pres">
      <dgm:prSet presAssocID="{49DEAB58-707E-40C0-952E-B5E6A736794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7A02324-41DE-48F1-B85E-C4C7A13BC124}" type="pres">
      <dgm:prSet presAssocID="{49DEAB58-707E-40C0-952E-B5E6A7367944}" presName="descendantText" presStyleLbl="alignAcc1" presStyleIdx="0" presStyleCnt="4">
        <dgm:presLayoutVars>
          <dgm:bulletEnabled val="1"/>
        </dgm:presLayoutVars>
      </dgm:prSet>
      <dgm:spPr/>
    </dgm:pt>
    <dgm:pt modelId="{362B063F-956B-4CCE-AADB-D57EC6FB93EF}" type="pres">
      <dgm:prSet presAssocID="{3016D1FD-0509-4B27-B5C3-043A8A3D6A0E}" presName="sp" presStyleCnt="0"/>
      <dgm:spPr/>
    </dgm:pt>
    <dgm:pt modelId="{047A63D6-9DEF-4518-8DD6-13BB1C782294}" type="pres">
      <dgm:prSet presAssocID="{EDA6E68C-A728-4B2A-8950-0735F2EA7424}" presName="composite" presStyleCnt="0"/>
      <dgm:spPr/>
    </dgm:pt>
    <dgm:pt modelId="{97ECB93C-4299-4E59-B162-B4DC1543523C}" type="pres">
      <dgm:prSet presAssocID="{EDA6E68C-A728-4B2A-8950-0735F2EA742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2E51569-090A-40B9-94FE-504364828C46}" type="pres">
      <dgm:prSet presAssocID="{EDA6E68C-A728-4B2A-8950-0735F2EA7424}" presName="descendantText" presStyleLbl="alignAcc1" presStyleIdx="1" presStyleCnt="4">
        <dgm:presLayoutVars>
          <dgm:bulletEnabled val="1"/>
        </dgm:presLayoutVars>
      </dgm:prSet>
      <dgm:spPr/>
    </dgm:pt>
    <dgm:pt modelId="{6021648F-A9A4-4E66-AD68-79C429727AAD}" type="pres">
      <dgm:prSet presAssocID="{FA3F3807-BCA7-4232-BD2B-22A54D962134}" presName="sp" presStyleCnt="0"/>
      <dgm:spPr/>
    </dgm:pt>
    <dgm:pt modelId="{55A4104D-BFFB-424A-A1CA-2385BEF1AFB5}" type="pres">
      <dgm:prSet presAssocID="{58B83C46-2230-4F66-8470-900658CC0758}" presName="composite" presStyleCnt="0"/>
      <dgm:spPr/>
    </dgm:pt>
    <dgm:pt modelId="{0A2043E6-27BE-433B-A804-FDD02CEAAA08}" type="pres">
      <dgm:prSet presAssocID="{58B83C46-2230-4F66-8470-900658CC075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1E8E4753-A40F-47BF-A06C-D24994F52835}" type="pres">
      <dgm:prSet presAssocID="{58B83C46-2230-4F66-8470-900658CC0758}" presName="descendantText" presStyleLbl="alignAcc1" presStyleIdx="2" presStyleCnt="4">
        <dgm:presLayoutVars>
          <dgm:bulletEnabled val="1"/>
        </dgm:presLayoutVars>
      </dgm:prSet>
      <dgm:spPr/>
    </dgm:pt>
    <dgm:pt modelId="{62BB582B-41D9-4843-AD2C-BFF91B660678}" type="pres">
      <dgm:prSet presAssocID="{8C1F422C-52A2-411B-9E57-CE01CC9F262B}" presName="sp" presStyleCnt="0"/>
      <dgm:spPr/>
    </dgm:pt>
    <dgm:pt modelId="{69205E15-353F-4956-8EFF-21414C6DAF25}" type="pres">
      <dgm:prSet presAssocID="{072855B0-1D17-4F05-AF9F-DA0984F6C8D3}" presName="composite" presStyleCnt="0"/>
      <dgm:spPr/>
    </dgm:pt>
    <dgm:pt modelId="{FFA202F9-8E9E-4863-8838-2EE8EA2D68FC}" type="pres">
      <dgm:prSet presAssocID="{072855B0-1D17-4F05-AF9F-DA0984F6C8D3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0127D1D2-7F24-4C96-81C3-746D72FA2CF4}" type="pres">
      <dgm:prSet presAssocID="{072855B0-1D17-4F05-AF9F-DA0984F6C8D3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4A1FA617-8296-4CBA-99D0-ACF513C529EE}" srcId="{EDA6E68C-A728-4B2A-8950-0735F2EA7424}" destId="{A3CDE73D-B6CB-46C2-B36D-6486A39BDF33}" srcOrd="0" destOrd="0" parTransId="{A45B9BB8-ED20-4655-9614-B6E8C7E95BDC}" sibTransId="{4C92AB9D-CB59-4864-87A3-CB899BF3F6FA}"/>
    <dgm:cxn modelId="{1A58B719-03FD-44CC-9640-77B9E6BAFDF4}" srcId="{58B83C46-2230-4F66-8470-900658CC0758}" destId="{214A429E-E42F-491F-8568-8ED8FE7013EB}" srcOrd="0" destOrd="0" parTransId="{ED27668F-8ED3-4BFC-8C91-91DCD7AF5F28}" sibTransId="{C7C8778E-5209-4126-9D22-3EBE3478FEA3}"/>
    <dgm:cxn modelId="{97D85523-56C3-4FBB-BCEB-2F15AC28616F}" type="presOf" srcId="{58B83C46-2230-4F66-8470-900658CC0758}" destId="{0A2043E6-27BE-433B-A804-FDD02CEAAA08}" srcOrd="0" destOrd="0" presId="urn:microsoft.com/office/officeart/2005/8/layout/chevron2"/>
    <dgm:cxn modelId="{8C3D9D26-704D-4DC4-9282-EFBB60B0699B}" srcId="{8AE8F8CB-8069-4B55-97C6-982CB11CE49E}" destId="{58B83C46-2230-4F66-8470-900658CC0758}" srcOrd="2" destOrd="0" parTransId="{ACCDC222-53B8-4A1E-BD89-2EDB86ED5A0C}" sibTransId="{8C1F422C-52A2-411B-9E57-CE01CC9F262B}"/>
    <dgm:cxn modelId="{5BFBDA35-B16E-4DA3-A0CC-9F688A2023EC}" type="presOf" srcId="{49DEAB58-707E-40C0-952E-B5E6A7367944}" destId="{92B39E77-882A-4403-8E55-F9C9F82D8E3E}" srcOrd="0" destOrd="0" presId="urn:microsoft.com/office/officeart/2005/8/layout/chevron2"/>
    <dgm:cxn modelId="{C8B1FB3A-2979-4B0D-B35A-5D4E9FFBB4E3}" srcId="{49DEAB58-707E-40C0-952E-B5E6A7367944}" destId="{23DE82EC-887C-47FF-B0C0-33CA69E54B2C}" srcOrd="0" destOrd="0" parTransId="{6D5F7191-216D-4826-8A19-D4BFE71EDE41}" sibTransId="{51641800-9FF2-445E-8879-90A7D32D4175}"/>
    <dgm:cxn modelId="{ACF66A3F-2E67-4D47-917F-FEC5791402F9}" type="presOf" srcId="{C8694FD6-3164-4BE1-87FF-D194EA90A950}" destId="{0127D1D2-7F24-4C96-81C3-746D72FA2CF4}" srcOrd="0" destOrd="1" presId="urn:microsoft.com/office/officeart/2005/8/layout/chevron2"/>
    <dgm:cxn modelId="{22C2055F-A7A7-4024-85C4-A58935BF99F4}" srcId="{8AE8F8CB-8069-4B55-97C6-982CB11CE49E}" destId="{49DEAB58-707E-40C0-952E-B5E6A7367944}" srcOrd="0" destOrd="0" parTransId="{948DA2D0-CB0D-4718-8A03-D4A9FFAF9C3F}" sibTransId="{3016D1FD-0509-4B27-B5C3-043A8A3D6A0E}"/>
    <dgm:cxn modelId="{3A34D660-8DCB-4E4D-A417-96E77B728D7D}" srcId="{072855B0-1D17-4F05-AF9F-DA0984F6C8D3}" destId="{C8694FD6-3164-4BE1-87FF-D194EA90A950}" srcOrd="1" destOrd="0" parTransId="{22933F48-69DF-4C20-8A98-3C712029E816}" sibTransId="{557D9DF9-5FFF-4ACD-9D0A-AE4638957FD4}"/>
    <dgm:cxn modelId="{2B789861-16A9-4987-8111-C4ED7FCB55C9}" srcId="{8AE8F8CB-8069-4B55-97C6-982CB11CE49E}" destId="{EDA6E68C-A728-4B2A-8950-0735F2EA7424}" srcOrd="1" destOrd="0" parTransId="{10A4B650-9A7B-4ABC-9757-CB7873112E66}" sibTransId="{FA3F3807-BCA7-4232-BD2B-22A54D962134}"/>
    <dgm:cxn modelId="{9878F272-776C-439C-99B6-018D3468881C}" type="presOf" srcId="{8AE8F8CB-8069-4B55-97C6-982CB11CE49E}" destId="{0780B5A4-3020-4F2A-B3F0-5F488A0CA89E}" srcOrd="0" destOrd="0" presId="urn:microsoft.com/office/officeart/2005/8/layout/chevron2"/>
    <dgm:cxn modelId="{405B6B73-37A4-4EC4-8333-736F93E50802}" type="presOf" srcId="{8A675612-A80C-4C0E-82DD-6E65E49498FD}" destId="{0127D1D2-7F24-4C96-81C3-746D72FA2CF4}" srcOrd="0" destOrd="0" presId="urn:microsoft.com/office/officeart/2005/8/layout/chevron2"/>
    <dgm:cxn modelId="{29CF0A76-A8F3-453B-A2E0-C980E1A7C91E}" type="presOf" srcId="{23DE82EC-887C-47FF-B0C0-33CA69E54B2C}" destId="{87A02324-41DE-48F1-B85E-C4C7A13BC124}" srcOrd="0" destOrd="0" presId="urn:microsoft.com/office/officeart/2005/8/layout/chevron2"/>
    <dgm:cxn modelId="{0E662F93-0129-4E07-B666-96175FD45315}" type="presOf" srcId="{EDA6E68C-A728-4B2A-8950-0735F2EA7424}" destId="{97ECB93C-4299-4E59-B162-B4DC1543523C}" srcOrd="0" destOrd="0" presId="urn:microsoft.com/office/officeart/2005/8/layout/chevron2"/>
    <dgm:cxn modelId="{47E8FFA5-F3B4-4B0C-B0BE-80431C6E3F8C}" type="presOf" srcId="{072855B0-1D17-4F05-AF9F-DA0984F6C8D3}" destId="{FFA202F9-8E9E-4863-8838-2EE8EA2D68FC}" srcOrd="0" destOrd="0" presId="urn:microsoft.com/office/officeart/2005/8/layout/chevron2"/>
    <dgm:cxn modelId="{38C38EC1-D2A2-491D-9901-02ACB25FF851}" srcId="{072855B0-1D17-4F05-AF9F-DA0984F6C8D3}" destId="{8A675612-A80C-4C0E-82DD-6E65E49498FD}" srcOrd="0" destOrd="0" parTransId="{212611B7-1D7C-4DAB-867A-63EDA986F43E}" sibTransId="{245D41CD-8B89-4E56-A72E-4A9AA0F2F3F0}"/>
    <dgm:cxn modelId="{AA7D85D5-5E71-4762-8E99-8A1941450382}" srcId="{8AE8F8CB-8069-4B55-97C6-982CB11CE49E}" destId="{072855B0-1D17-4F05-AF9F-DA0984F6C8D3}" srcOrd="3" destOrd="0" parTransId="{9F0FEADA-2754-4400-B6C7-344EB0AA71BE}" sibTransId="{395B58F8-C478-4501-A233-40B4AACA8738}"/>
    <dgm:cxn modelId="{8B21E7E0-8145-4747-904C-BCC5824CED41}" type="presOf" srcId="{A3CDE73D-B6CB-46C2-B36D-6486A39BDF33}" destId="{D2E51569-090A-40B9-94FE-504364828C46}" srcOrd="0" destOrd="0" presId="urn:microsoft.com/office/officeart/2005/8/layout/chevron2"/>
    <dgm:cxn modelId="{A812FFF9-6D00-4F9E-BE0B-F5D8887AACC9}" type="presOf" srcId="{214A429E-E42F-491F-8568-8ED8FE7013EB}" destId="{1E8E4753-A40F-47BF-A06C-D24994F52835}" srcOrd="0" destOrd="0" presId="urn:microsoft.com/office/officeart/2005/8/layout/chevron2"/>
    <dgm:cxn modelId="{171F8CB4-B9C9-4FE0-9A95-5CD65538C4C2}" type="presParOf" srcId="{0780B5A4-3020-4F2A-B3F0-5F488A0CA89E}" destId="{A9F4AC07-C1F8-43A9-9EE2-9102F2094274}" srcOrd="0" destOrd="0" presId="urn:microsoft.com/office/officeart/2005/8/layout/chevron2"/>
    <dgm:cxn modelId="{D5D96893-B688-4BFF-9249-165000B76254}" type="presParOf" srcId="{A9F4AC07-C1F8-43A9-9EE2-9102F2094274}" destId="{92B39E77-882A-4403-8E55-F9C9F82D8E3E}" srcOrd="0" destOrd="0" presId="urn:microsoft.com/office/officeart/2005/8/layout/chevron2"/>
    <dgm:cxn modelId="{BA0A2FC7-2E8B-402B-804D-323BAD357FE4}" type="presParOf" srcId="{A9F4AC07-C1F8-43A9-9EE2-9102F2094274}" destId="{87A02324-41DE-48F1-B85E-C4C7A13BC124}" srcOrd="1" destOrd="0" presId="urn:microsoft.com/office/officeart/2005/8/layout/chevron2"/>
    <dgm:cxn modelId="{906ADD4F-6658-4607-9817-B5CCF328A0EC}" type="presParOf" srcId="{0780B5A4-3020-4F2A-B3F0-5F488A0CA89E}" destId="{362B063F-956B-4CCE-AADB-D57EC6FB93EF}" srcOrd="1" destOrd="0" presId="urn:microsoft.com/office/officeart/2005/8/layout/chevron2"/>
    <dgm:cxn modelId="{EA033B7F-B0ED-46C6-B7EA-7C131D2DC116}" type="presParOf" srcId="{0780B5A4-3020-4F2A-B3F0-5F488A0CA89E}" destId="{047A63D6-9DEF-4518-8DD6-13BB1C782294}" srcOrd="2" destOrd="0" presId="urn:microsoft.com/office/officeart/2005/8/layout/chevron2"/>
    <dgm:cxn modelId="{204BA7BE-FE90-4EE1-848B-857E6EF23288}" type="presParOf" srcId="{047A63D6-9DEF-4518-8DD6-13BB1C782294}" destId="{97ECB93C-4299-4E59-B162-B4DC1543523C}" srcOrd="0" destOrd="0" presId="urn:microsoft.com/office/officeart/2005/8/layout/chevron2"/>
    <dgm:cxn modelId="{0B07ED39-4FE6-4924-ABF3-A0427952E7ED}" type="presParOf" srcId="{047A63D6-9DEF-4518-8DD6-13BB1C782294}" destId="{D2E51569-090A-40B9-94FE-504364828C46}" srcOrd="1" destOrd="0" presId="urn:microsoft.com/office/officeart/2005/8/layout/chevron2"/>
    <dgm:cxn modelId="{0A393107-2FD7-424D-81C4-E0F2F6273214}" type="presParOf" srcId="{0780B5A4-3020-4F2A-B3F0-5F488A0CA89E}" destId="{6021648F-A9A4-4E66-AD68-79C429727AAD}" srcOrd="3" destOrd="0" presId="urn:microsoft.com/office/officeart/2005/8/layout/chevron2"/>
    <dgm:cxn modelId="{AA24A003-84FC-4A15-9529-9B5209D9D97E}" type="presParOf" srcId="{0780B5A4-3020-4F2A-B3F0-5F488A0CA89E}" destId="{55A4104D-BFFB-424A-A1CA-2385BEF1AFB5}" srcOrd="4" destOrd="0" presId="urn:microsoft.com/office/officeart/2005/8/layout/chevron2"/>
    <dgm:cxn modelId="{7A1AEE11-FCCB-441F-B7C7-7F64A6C9E128}" type="presParOf" srcId="{55A4104D-BFFB-424A-A1CA-2385BEF1AFB5}" destId="{0A2043E6-27BE-433B-A804-FDD02CEAAA08}" srcOrd="0" destOrd="0" presId="urn:microsoft.com/office/officeart/2005/8/layout/chevron2"/>
    <dgm:cxn modelId="{E224A86C-1304-47A4-BFD8-58F85AA7D88C}" type="presParOf" srcId="{55A4104D-BFFB-424A-A1CA-2385BEF1AFB5}" destId="{1E8E4753-A40F-47BF-A06C-D24994F52835}" srcOrd="1" destOrd="0" presId="urn:microsoft.com/office/officeart/2005/8/layout/chevron2"/>
    <dgm:cxn modelId="{DBCF0AF8-4184-4A13-A428-F828DC759C88}" type="presParOf" srcId="{0780B5A4-3020-4F2A-B3F0-5F488A0CA89E}" destId="{62BB582B-41D9-4843-AD2C-BFF91B660678}" srcOrd="5" destOrd="0" presId="urn:microsoft.com/office/officeart/2005/8/layout/chevron2"/>
    <dgm:cxn modelId="{14149DF2-0752-4650-9766-B7D26EFC458D}" type="presParOf" srcId="{0780B5A4-3020-4F2A-B3F0-5F488A0CA89E}" destId="{69205E15-353F-4956-8EFF-21414C6DAF25}" srcOrd="6" destOrd="0" presId="urn:microsoft.com/office/officeart/2005/8/layout/chevron2"/>
    <dgm:cxn modelId="{1CFD9393-912E-4589-903F-8012D9A6B82C}" type="presParOf" srcId="{69205E15-353F-4956-8EFF-21414C6DAF25}" destId="{FFA202F9-8E9E-4863-8838-2EE8EA2D68FC}" srcOrd="0" destOrd="0" presId="urn:microsoft.com/office/officeart/2005/8/layout/chevron2"/>
    <dgm:cxn modelId="{C069AC61-7496-41EE-A328-C3F4A2BC13AF}" type="presParOf" srcId="{69205E15-353F-4956-8EFF-21414C6DAF25}" destId="{0127D1D2-7F24-4C96-81C3-746D72FA2CF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E8F8CB-8069-4B55-97C6-982CB11CE49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9DEAB58-707E-40C0-952E-B5E6A7367944}">
      <dgm:prSet phldrT="[Testo]" custT="1"/>
      <dgm:spPr>
        <a:gradFill rotWithShape="0">
          <a:gsLst>
            <a:gs pos="0">
              <a:srgbClr val="184A5C"/>
            </a:gs>
            <a:gs pos="70600">
              <a:srgbClr val="0B2843"/>
            </a:gs>
            <a:gs pos="100000">
              <a:schemeClr val="lt2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it-IT" sz="2800" u="none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rId1" action="ppaction://hlinksldjump"/>
            </a:rPr>
            <a:t>1°</a:t>
          </a:r>
          <a:endParaRPr lang="it-IT" sz="2800" u="none" dirty="0">
            <a:solidFill>
              <a:schemeClr val="tx1"/>
            </a:solidFill>
            <a:latin typeface="Anton" pitchFamily="2" charset="0"/>
          </a:endParaRPr>
        </a:p>
      </dgm:t>
    </dgm:pt>
    <dgm:pt modelId="{948DA2D0-CB0D-4718-8A03-D4A9FFAF9C3F}" type="parTrans" cxnId="{22C2055F-A7A7-4024-85C4-A58935BF99F4}">
      <dgm:prSet/>
      <dgm:spPr/>
      <dgm:t>
        <a:bodyPr/>
        <a:lstStyle/>
        <a:p>
          <a:endParaRPr lang="it-IT"/>
        </a:p>
      </dgm:t>
    </dgm:pt>
    <dgm:pt modelId="{3016D1FD-0509-4B27-B5C3-043A8A3D6A0E}" type="sibTrans" cxnId="{22C2055F-A7A7-4024-85C4-A58935BF99F4}">
      <dgm:prSet/>
      <dgm:spPr/>
      <dgm:t>
        <a:bodyPr/>
        <a:lstStyle/>
        <a:p>
          <a:endParaRPr lang="it-IT"/>
        </a:p>
      </dgm:t>
    </dgm:pt>
    <dgm:pt modelId="{EDA6E68C-A728-4B2A-8950-0735F2EA7424}">
      <dgm:prSet phldrT="[Testo]" custT="1"/>
      <dgm:spPr>
        <a:solidFill>
          <a:srgbClr val="0B2944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28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rId2" action="ppaction://hlinksldjump"/>
            </a:rPr>
            <a:t>2° </a:t>
          </a:r>
          <a:endParaRPr lang="it-IT" sz="2800" dirty="0">
            <a:solidFill>
              <a:schemeClr val="tx1"/>
            </a:solidFill>
            <a:latin typeface="Anton" pitchFamily="2" charset="0"/>
          </a:endParaRPr>
        </a:p>
      </dgm:t>
    </dgm:pt>
    <dgm:pt modelId="{10A4B650-9A7B-4ABC-9757-CB7873112E66}" type="parTrans" cxnId="{2B789861-16A9-4987-8111-C4ED7FCB55C9}">
      <dgm:prSet/>
      <dgm:spPr/>
      <dgm:t>
        <a:bodyPr/>
        <a:lstStyle/>
        <a:p>
          <a:endParaRPr lang="it-IT"/>
        </a:p>
      </dgm:t>
    </dgm:pt>
    <dgm:pt modelId="{FA3F3807-BCA7-4232-BD2B-22A54D962134}" type="sibTrans" cxnId="{2B789861-16A9-4987-8111-C4ED7FCB55C9}">
      <dgm:prSet/>
      <dgm:spPr/>
      <dgm:t>
        <a:bodyPr/>
        <a:lstStyle/>
        <a:p>
          <a:endParaRPr lang="it-IT"/>
        </a:p>
      </dgm:t>
    </dgm:pt>
    <dgm:pt modelId="{58B83C46-2230-4F66-8470-900658CC0758}">
      <dgm:prSet phldrT="[Testo]" custT="1"/>
      <dgm:spPr>
        <a:solidFill>
          <a:srgbClr val="0F314A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28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rId3" action="ppaction://hlinksldjump"/>
            </a:rPr>
            <a:t>3°</a:t>
          </a:r>
          <a:endParaRPr lang="it-IT" sz="2800" dirty="0">
            <a:solidFill>
              <a:schemeClr val="tx1"/>
            </a:solidFill>
            <a:latin typeface="Anton" pitchFamily="2" charset="0"/>
          </a:endParaRPr>
        </a:p>
      </dgm:t>
    </dgm:pt>
    <dgm:pt modelId="{ACCDC222-53B8-4A1E-BD89-2EDB86ED5A0C}" type="parTrans" cxnId="{8C3D9D26-704D-4DC4-9282-EFBB60B0699B}">
      <dgm:prSet/>
      <dgm:spPr/>
      <dgm:t>
        <a:bodyPr/>
        <a:lstStyle/>
        <a:p>
          <a:endParaRPr lang="it-IT"/>
        </a:p>
      </dgm:t>
    </dgm:pt>
    <dgm:pt modelId="{8C1F422C-52A2-411B-9E57-CE01CC9F262B}" type="sibTrans" cxnId="{8C3D9D26-704D-4DC4-9282-EFBB60B0699B}">
      <dgm:prSet/>
      <dgm:spPr/>
      <dgm:t>
        <a:bodyPr/>
        <a:lstStyle/>
        <a:p>
          <a:endParaRPr lang="it-IT"/>
        </a:p>
      </dgm:t>
    </dgm:pt>
    <dgm:pt modelId="{072855B0-1D17-4F05-AF9F-DA0984F6C8D3}">
      <dgm:prSet phldrT="[Testo]" custT="1"/>
      <dgm:spPr>
        <a:solidFill>
          <a:srgbClr val="0B2944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2800" dirty="0">
              <a:solidFill>
                <a:schemeClr val="tx1"/>
              </a:solidFill>
              <a:latin typeface="Anton" pitchFamily="2" charset="0"/>
            </a:rPr>
            <a:t>4°</a:t>
          </a:r>
        </a:p>
      </dgm:t>
    </dgm:pt>
    <dgm:pt modelId="{9F0FEADA-2754-4400-B6C7-344EB0AA71BE}" type="parTrans" cxnId="{AA7D85D5-5E71-4762-8E99-8A1941450382}">
      <dgm:prSet/>
      <dgm:spPr/>
      <dgm:t>
        <a:bodyPr/>
        <a:lstStyle/>
        <a:p>
          <a:endParaRPr lang="it-IT"/>
        </a:p>
      </dgm:t>
    </dgm:pt>
    <dgm:pt modelId="{395B58F8-C478-4501-A233-40B4AACA8738}" type="sibTrans" cxnId="{AA7D85D5-5E71-4762-8E99-8A1941450382}">
      <dgm:prSet/>
      <dgm:spPr/>
      <dgm:t>
        <a:bodyPr/>
        <a:lstStyle/>
        <a:p>
          <a:endParaRPr lang="it-IT"/>
        </a:p>
      </dgm:t>
    </dgm:pt>
    <dgm:pt modelId="{23DE82EC-887C-47FF-B0C0-33CA69E54B2C}">
      <dgm:prSet custT="1"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 algn="l">
            <a:buFontTx/>
            <a:buNone/>
          </a:pPr>
          <a:r>
            <a:rPr lang="it-IT" sz="2800" dirty="0">
              <a:solidFill>
                <a:schemeClr val="tx1"/>
              </a:solidFill>
              <a:latin typeface="Anton" pitchFamily="2" charset="0"/>
            </a:rPr>
            <a:t>PROGRAMMA COPERNICUS</a:t>
          </a:r>
          <a:endParaRPr lang="it-IT" sz="2800" dirty="0">
            <a:latin typeface="Anton" pitchFamily="2" charset="0"/>
          </a:endParaRPr>
        </a:p>
      </dgm:t>
    </dgm:pt>
    <dgm:pt modelId="{51641800-9FF2-445E-8879-90A7D32D4175}" type="sibTrans" cxnId="{C8B1FB3A-2979-4B0D-B35A-5D4E9FFBB4E3}">
      <dgm:prSet/>
      <dgm:spPr/>
      <dgm:t>
        <a:bodyPr/>
        <a:lstStyle/>
        <a:p>
          <a:endParaRPr lang="it-IT"/>
        </a:p>
      </dgm:t>
    </dgm:pt>
    <dgm:pt modelId="{6D5F7191-216D-4826-8A19-D4BFE71EDE41}" type="parTrans" cxnId="{C8B1FB3A-2979-4B0D-B35A-5D4E9FFBB4E3}">
      <dgm:prSet/>
      <dgm:spPr/>
      <dgm:t>
        <a:bodyPr/>
        <a:lstStyle/>
        <a:p>
          <a:endParaRPr lang="it-IT"/>
        </a:p>
      </dgm:t>
    </dgm:pt>
    <dgm:pt modelId="{A3CDE73D-B6CB-46C2-B36D-6486A39BDF33}">
      <dgm:prSet custT="1"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>
            <a:buFontTx/>
            <a:buNone/>
          </a:pPr>
          <a:r>
            <a:rPr lang="it-IT" sz="2800" dirty="0">
              <a:latin typeface="Anton" pitchFamily="2" charset="0"/>
            </a:rPr>
            <a:t>DATI E INFORMAZIONE</a:t>
          </a:r>
        </a:p>
      </dgm:t>
    </dgm:pt>
    <dgm:pt modelId="{A45B9BB8-ED20-4655-9614-B6E8C7E95BDC}" type="parTrans" cxnId="{4A1FA617-8296-4CBA-99D0-ACF513C529EE}">
      <dgm:prSet/>
      <dgm:spPr/>
      <dgm:t>
        <a:bodyPr/>
        <a:lstStyle/>
        <a:p>
          <a:endParaRPr lang="it-IT"/>
        </a:p>
      </dgm:t>
    </dgm:pt>
    <dgm:pt modelId="{4C92AB9D-CB59-4864-87A3-CB899BF3F6FA}" type="sibTrans" cxnId="{4A1FA617-8296-4CBA-99D0-ACF513C529EE}">
      <dgm:prSet/>
      <dgm:spPr/>
      <dgm:t>
        <a:bodyPr/>
        <a:lstStyle/>
        <a:p>
          <a:endParaRPr lang="it-IT"/>
        </a:p>
      </dgm:t>
    </dgm:pt>
    <dgm:pt modelId="{214A429E-E42F-491F-8568-8ED8FE7013EB}">
      <dgm:prSet custT="1"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>
            <a:buNone/>
          </a:pPr>
          <a:r>
            <a:rPr lang="it-IT" sz="2800" dirty="0">
              <a:latin typeface="Anton" pitchFamily="2" charset="0"/>
            </a:rPr>
            <a:t>SERVIZI COPERNICUS</a:t>
          </a:r>
        </a:p>
      </dgm:t>
    </dgm:pt>
    <dgm:pt modelId="{ED27668F-8ED3-4BFC-8C91-91DCD7AF5F28}" type="parTrans" cxnId="{1A58B719-03FD-44CC-9640-77B9E6BAFDF4}">
      <dgm:prSet/>
      <dgm:spPr/>
      <dgm:t>
        <a:bodyPr/>
        <a:lstStyle/>
        <a:p>
          <a:endParaRPr lang="it-IT"/>
        </a:p>
      </dgm:t>
    </dgm:pt>
    <dgm:pt modelId="{C7C8778E-5209-4126-9D22-3EBE3478FEA3}" type="sibTrans" cxnId="{1A58B719-03FD-44CC-9640-77B9E6BAFDF4}">
      <dgm:prSet/>
      <dgm:spPr/>
      <dgm:t>
        <a:bodyPr/>
        <a:lstStyle/>
        <a:p>
          <a:endParaRPr lang="it-IT"/>
        </a:p>
      </dgm:t>
    </dgm:pt>
    <dgm:pt modelId="{C8694FD6-3164-4BE1-87FF-D194EA90A950}">
      <dgm:prSet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rgbClr val="FFFFFF"/>
          </a:solidFill>
        </a:ln>
      </dgm:spPr>
      <dgm:t>
        <a:bodyPr/>
        <a:lstStyle/>
        <a:p>
          <a:endParaRPr lang="it-IT" dirty="0"/>
        </a:p>
      </dgm:t>
    </dgm:pt>
    <dgm:pt modelId="{22933F48-69DF-4C20-8A98-3C712029E816}" type="parTrans" cxnId="{3A34D660-8DCB-4E4D-A417-96E77B728D7D}">
      <dgm:prSet/>
      <dgm:spPr/>
      <dgm:t>
        <a:bodyPr/>
        <a:lstStyle/>
        <a:p>
          <a:endParaRPr lang="it-IT"/>
        </a:p>
      </dgm:t>
    </dgm:pt>
    <dgm:pt modelId="{557D9DF9-5FFF-4ACD-9D0A-AE4638957FD4}" type="sibTrans" cxnId="{3A34D660-8DCB-4E4D-A417-96E77B728D7D}">
      <dgm:prSet/>
      <dgm:spPr/>
      <dgm:t>
        <a:bodyPr/>
        <a:lstStyle/>
        <a:p>
          <a:endParaRPr lang="it-IT"/>
        </a:p>
      </dgm:t>
    </dgm:pt>
    <dgm:pt modelId="{8A675612-A80C-4C0E-82DD-6E65E49498FD}">
      <dgm:prSet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rgbClr val="FFFFFF"/>
          </a:solidFill>
        </a:ln>
      </dgm:spPr>
      <dgm:t>
        <a:bodyPr/>
        <a:lstStyle/>
        <a:p>
          <a:endParaRPr lang="it-IT"/>
        </a:p>
      </dgm:t>
    </dgm:pt>
    <dgm:pt modelId="{212611B7-1D7C-4DAB-867A-63EDA986F43E}" type="parTrans" cxnId="{38C38EC1-D2A2-491D-9901-02ACB25FF851}">
      <dgm:prSet/>
      <dgm:spPr/>
      <dgm:t>
        <a:bodyPr/>
        <a:lstStyle/>
        <a:p>
          <a:endParaRPr lang="it-IT"/>
        </a:p>
      </dgm:t>
    </dgm:pt>
    <dgm:pt modelId="{245D41CD-8B89-4E56-A72E-4A9AA0F2F3F0}" type="sibTrans" cxnId="{38C38EC1-D2A2-491D-9901-02ACB25FF851}">
      <dgm:prSet/>
      <dgm:spPr/>
      <dgm:t>
        <a:bodyPr/>
        <a:lstStyle/>
        <a:p>
          <a:endParaRPr lang="it-IT"/>
        </a:p>
      </dgm:t>
    </dgm:pt>
    <dgm:pt modelId="{0780B5A4-3020-4F2A-B3F0-5F488A0CA89E}" type="pres">
      <dgm:prSet presAssocID="{8AE8F8CB-8069-4B55-97C6-982CB11CE49E}" presName="linearFlow" presStyleCnt="0">
        <dgm:presLayoutVars>
          <dgm:dir/>
          <dgm:animLvl val="lvl"/>
          <dgm:resizeHandles val="exact"/>
        </dgm:presLayoutVars>
      </dgm:prSet>
      <dgm:spPr/>
    </dgm:pt>
    <dgm:pt modelId="{A9F4AC07-C1F8-43A9-9EE2-9102F2094274}" type="pres">
      <dgm:prSet presAssocID="{49DEAB58-707E-40C0-952E-B5E6A7367944}" presName="composite" presStyleCnt="0"/>
      <dgm:spPr/>
    </dgm:pt>
    <dgm:pt modelId="{92B39E77-882A-4403-8E55-F9C9F82D8E3E}" type="pres">
      <dgm:prSet presAssocID="{49DEAB58-707E-40C0-952E-B5E6A736794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7A02324-41DE-48F1-B85E-C4C7A13BC124}" type="pres">
      <dgm:prSet presAssocID="{49DEAB58-707E-40C0-952E-B5E6A7367944}" presName="descendantText" presStyleLbl="alignAcc1" presStyleIdx="0" presStyleCnt="4">
        <dgm:presLayoutVars>
          <dgm:bulletEnabled val="1"/>
        </dgm:presLayoutVars>
      </dgm:prSet>
      <dgm:spPr/>
    </dgm:pt>
    <dgm:pt modelId="{362B063F-956B-4CCE-AADB-D57EC6FB93EF}" type="pres">
      <dgm:prSet presAssocID="{3016D1FD-0509-4B27-B5C3-043A8A3D6A0E}" presName="sp" presStyleCnt="0"/>
      <dgm:spPr/>
    </dgm:pt>
    <dgm:pt modelId="{047A63D6-9DEF-4518-8DD6-13BB1C782294}" type="pres">
      <dgm:prSet presAssocID="{EDA6E68C-A728-4B2A-8950-0735F2EA7424}" presName="composite" presStyleCnt="0"/>
      <dgm:spPr/>
    </dgm:pt>
    <dgm:pt modelId="{97ECB93C-4299-4E59-B162-B4DC1543523C}" type="pres">
      <dgm:prSet presAssocID="{EDA6E68C-A728-4B2A-8950-0735F2EA742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2E51569-090A-40B9-94FE-504364828C46}" type="pres">
      <dgm:prSet presAssocID="{EDA6E68C-A728-4B2A-8950-0735F2EA7424}" presName="descendantText" presStyleLbl="alignAcc1" presStyleIdx="1" presStyleCnt="4">
        <dgm:presLayoutVars>
          <dgm:bulletEnabled val="1"/>
        </dgm:presLayoutVars>
      </dgm:prSet>
      <dgm:spPr/>
    </dgm:pt>
    <dgm:pt modelId="{6021648F-A9A4-4E66-AD68-79C429727AAD}" type="pres">
      <dgm:prSet presAssocID="{FA3F3807-BCA7-4232-BD2B-22A54D962134}" presName="sp" presStyleCnt="0"/>
      <dgm:spPr/>
    </dgm:pt>
    <dgm:pt modelId="{55A4104D-BFFB-424A-A1CA-2385BEF1AFB5}" type="pres">
      <dgm:prSet presAssocID="{58B83C46-2230-4F66-8470-900658CC0758}" presName="composite" presStyleCnt="0"/>
      <dgm:spPr/>
    </dgm:pt>
    <dgm:pt modelId="{0A2043E6-27BE-433B-A804-FDD02CEAAA08}" type="pres">
      <dgm:prSet presAssocID="{58B83C46-2230-4F66-8470-900658CC075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1E8E4753-A40F-47BF-A06C-D24994F52835}" type="pres">
      <dgm:prSet presAssocID="{58B83C46-2230-4F66-8470-900658CC0758}" presName="descendantText" presStyleLbl="alignAcc1" presStyleIdx="2" presStyleCnt="4">
        <dgm:presLayoutVars>
          <dgm:bulletEnabled val="1"/>
        </dgm:presLayoutVars>
      </dgm:prSet>
      <dgm:spPr/>
    </dgm:pt>
    <dgm:pt modelId="{62BB582B-41D9-4843-AD2C-BFF91B660678}" type="pres">
      <dgm:prSet presAssocID="{8C1F422C-52A2-411B-9E57-CE01CC9F262B}" presName="sp" presStyleCnt="0"/>
      <dgm:spPr/>
    </dgm:pt>
    <dgm:pt modelId="{69205E15-353F-4956-8EFF-21414C6DAF25}" type="pres">
      <dgm:prSet presAssocID="{072855B0-1D17-4F05-AF9F-DA0984F6C8D3}" presName="composite" presStyleCnt="0"/>
      <dgm:spPr/>
    </dgm:pt>
    <dgm:pt modelId="{FFA202F9-8E9E-4863-8838-2EE8EA2D68FC}" type="pres">
      <dgm:prSet presAssocID="{072855B0-1D17-4F05-AF9F-DA0984F6C8D3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0127D1D2-7F24-4C96-81C3-746D72FA2CF4}" type="pres">
      <dgm:prSet presAssocID="{072855B0-1D17-4F05-AF9F-DA0984F6C8D3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4A1FA617-8296-4CBA-99D0-ACF513C529EE}" srcId="{EDA6E68C-A728-4B2A-8950-0735F2EA7424}" destId="{A3CDE73D-B6CB-46C2-B36D-6486A39BDF33}" srcOrd="0" destOrd="0" parTransId="{A45B9BB8-ED20-4655-9614-B6E8C7E95BDC}" sibTransId="{4C92AB9D-CB59-4864-87A3-CB899BF3F6FA}"/>
    <dgm:cxn modelId="{1A58B719-03FD-44CC-9640-77B9E6BAFDF4}" srcId="{58B83C46-2230-4F66-8470-900658CC0758}" destId="{214A429E-E42F-491F-8568-8ED8FE7013EB}" srcOrd="0" destOrd="0" parTransId="{ED27668F-8ED3-4BFC-8C91-91DCD7AF5F28}" sibTransId="{C7C8778E-5209-4126-9D22-3EBE3478FEA3}"/>
    <dgm:cxn modelId="{97D85523-56C3-4FBB-BCEB-2F15AC28616F}" type="presOf" srcId="{58B83C46-2230-4F66-8470-900658CC0758}" destId="{0A2043E6-27BE-433B-A804-FDD02CEAAA08}" srcOrd="0" destOrd="0" presId="urn:microsoft.com/office/officeart/2005/8/layout/chevron2"/>
    <dgm:cxn modelId="{8C3D9D26-704D-4DC4-9282-EFBB60B0699B}" srcId="{8AE8F8CB-8069-4B55-97C6-982CB11CE49E}" destId="{58B83C46-2230-4F66-8470-900658CC0758}" srcOrd="2" destOrd="0" parTransId="{ACCDC222-53B8-4A1E-BD89-2EDB86ED5A0C}" sibTransId="{8C1F422C-52A2-411B-9E57-CE01CC9F262B}"/>
    <dgm:cxn modelId="{5BFBDA35-B16E-4DA3-A0CC-9F688A2023EC}" type="presOf" srcId="{49DEAB58-707E-40C0-952E-B5E6A7367944}" destId="{92B39E77-882A-4403-8E55-F9C9F82D8E3E}" srcOrd="0" destOrd="0" presId="urn:microsoft.com/office/officeart/2005/8/layout/chevron2"/>
    <dgm:cxn modelId="{C8B1FB3A-2979-4B0D-B35A-5D4E9FFBB4E3}" srcId="{49DEAB58-707E-40C0-952E-B5E6A7367944}" destId="{23DE82EC-887C-47FF-B0C0-33CA69E54B2C}" srcOrd="0" destOrd="0" parTransId="{6D5F7191-216D-4826-8A19-D4BFE71EDE41}" sibTransId="{51641800-9FF2-445E-8879-90A7D32D4175}"/>
    <dgm:cxn modelId="{ACF66A3F-2E67-4D47-917F-FEC5791402F9}" type="presOf" srcId="{C8694FD6-3164-4BE1-87FF-D194EA90A950}" destId="{0127D1D2-7F24-4C96-81C3-746D72FA2CF4}" srcOrd="0" destOrd="1" presId="urn:microsoft.com/office/officeart/2005/8/layout/chevron2"/>
    <dgm:cxn modelId="{22C2055F-A7A7-4024-85C4-A58935BF99F4}" srcId="{8AE8F8CB-8069-4B55-97C6-982CB11CE49E}" destId="{49DEAB58-707E-40C0-952E-B5E6A7367944}" srcOrd="0" destOrd="0" parTransId="{948DA2D0-CB0D-4718-8A03-D4A9FFAF9C3F}" sibTransId="{3016D1FD-0509-4B27-B5C3-043A8A3D6A0E}"/>
    <dgm:cxn modelId="{3A34D660-8DCB-4E4D-A417-96E77B728D7D}" srcId="{072855B0-1D17-4F05-AF9F-DA0984F6C8D3}" destId="{C8694FD6-3164-4BE1-87FF-D194EA90A950}" srcOrd="1" destOrd="0" parTransId="{22933F48-69DF-4C20-8A98-3C712029E816}" sibTransId="{557D9DF9-5FFF-4ACD-9D0A-AE4638957FD4}"/>
    <dgm:cxn modelId="{2B789861-16A9-4987-8111-C4ED7FCB55C9}" srcId="{8AE8F8CB-8069-4B55-97C6-982CB11CE49E}" destId="{EDA6E68C-A728-4B2A-8950-0735F2EA7424}" srcOrd="1" destOrd="0" parTransId="{10A4B650-9A7B-4ABC-9757-CB7873112E66}" sibTransId="{FA3F3807-BCA7-4232-BD2B-22A54D962134}"/>
    <dgm:cxn modelId="{9878F272-776C-439C-99B6-018D3468881C}" type="presOf" srcId="{8AE8F8CB-8069-4B55-97C6-982CB11CE49E}" destId="{0780B5A4-3020-4F2A-B3F0-5F488A0CA89E}" srcOrd="0" destOrd="0" presId="urn:microsoft.com/office/officeart/2005/8/layout/chevron2"/>
    <dgm:cxn modelId="{405B6B73-37A4-4EC4-8333-736F93E50802}" type="presOf" srcId="{8A675612-A80C-4C0E-82DD-6E65E49498FD}" destId="{0127D1D2-7F24-4C96-81C3-746D72FA2CF4}" srcOrd="0" destOrd="0" presId="urn:microsoft.com/office/officeart/2005/8/layout/chevron2"/>
    <dgm:cxn modelId="{29CF0A76-A8F3-453B-A2E0-C980E1A7C91E}" type="presOf" srcId="{23DE82EC-887C-47FF-B0C0-33CA69E54B2C}" destId="{87A02324-41DE-48F1-B85E-C4C7A13BC124}" srcOrd="0" destOrd="0" presId="urn:microsoft.com/office/officeart/2005/8/layout/chevron2"/>
    <dgm:cxn modelId="{0E662F93-0129-4E07-B666-96175FD45315}" type="presOf" srcId="{EDA6E68C-A728-4B2A-8950-0735F2EA7424}" destId="{97ECB93C-4299-4E59-B162-B4DC1543523C}" srcOrd="0" destOrd="0" presId="urn:microsoft.com/office/officeart/2005/8/layout/chevron2"/>
    <dgm:cxn modelId="{47E8FFA5-F3B4-4B0C-B0BE-80431C6E3F8C}" type="presOf" srcId="{072855B0-1D17-4F05-AF9F-DA0984F6C8D3}" destId="{FFA202F9-8E9E-4863-8838-2EE8EA2D68FC}" srcOrd="0" destOrd="0" presId="urn:microsoft.com/office/officeart/2005/8/layout/chevron2"/>
    <dgm:cxn modelId="{38C38EC1-D2A2-491D-9901-02ACB25FF851}" srcId="{072855B0-1D17-4F05-AF9F-DA0984F6C8D3}" destId="{8A675612-A80C-4C0E-82DD-6E65E49498FD}" srcOrd="0" destOrd="0" parTransId="{212611B7-1D7C-4DAB-867A-63EDA986F43E}" sibTransId="{245D41CD-8B89-4E56-A72E-4A9AA0F2F3F0}"/>
    <dgm:cxn modelId="{AA7D85D5-5E71-4762-8E99-8A1941450382}" srcId="{8AE8F8CB-8069-4B55-97C6-982CB11CE49E}" destId="{072855B0-1D17-4F05-AF9F-DA0984F6C8D3}" srcOrd="3" destOrd="0" parTransId="{9F0FEADA-2754-4400-B6C7-344EB0AA71BE}" sibTransId="{395B58F8-C478-4501-A233-40B4AACA8738}"/>
    <dgm:cxn modelId="{8B21E7E0-8145-4747-904C-BCC5824CED41}" type="presOf" srcId="{A3CDE73D-B6CB-46C2-B36D-6486A39BDF33}" destId="{D2E51569-090A-40B9-94FE-504364828C46}" srcOrd="0" destOrd="0" presId="urn:microsoft.com/office/officeart/2005/8/layout/chevron2"/>
    <dgm:cxn modelId="{A812FFF9-6D00-4F9E-BE0B-F5D8887AACC9}" type="presOf" srcId="{214A429E-E42F-491F-8568-8ED8FE7013EB}" destId="{1E8E4753-A40F-47BF-A06C-D24994F52835}" srcOrd="0" destOrd="0" presId="urn:microsoft.com/office/officeart/2005/8/layout/chevron2"/>
    <dgm:cxn modelId="{171F8CB4-B9C9-4FE0-9A95-5CD65538C4C2}" type="presParOf" srcId="{0780B5A4-3020-4F2A-B3F0-5F488A0CA89E}" destId="{A9F4AC07-C1F8-43A9-9EE2-9102F2094274}" srcOrd="0" destOrd="0" presId="urn:microsoft.com/office/officeart/2005/8/layout/chevron2"/>
    <dgm:cxn modelId="{D5D96893-B688-4BFF-9249-165000B76254}" type="presParOf" srcId="{A9F4AC07-C1F8-43A9-9EE2-9102F2094274}" destId="{92B39E77-882A-4403-8E55-F9C9F82D8E3E}" srcOrd="0" destOrd="0" presId="urn:microsoft.com/office/officeart/2005/8/layout/chevron2"/>
    <dgm:cxn modelId="{BA0A2FC7-2E8B-402B-804D-323BAD357FE4}" type="presParOf" srcId="{A9F4AC07-C1F8-43A9-9EE2-9102F2094274}" destId="{87A02324-41DE-48F1-B85E-C4C7A13BC124}" srcOrd="1" destOrd="0" presId="urn:microsoft.com/office/officeart/2005/8/layout/chevron2"/>
    <dgm:cxn modelId="{906ADD4F-6658-4607-9817-B5CCF328A0EC}" type="presParOf" srcId="{0780B5A4-3020-4F2A-B3F0-5F488A0CA89E}" destId="{362B063F-956B-4CCE-AADB-D57EC6FB93EF}" srcOrd="1" destOrd="0" presId="urn:microsoft.com/office/officeart/2005/8/layout/chevron2"/>
    <dgm:cxn modelId="{EA033B7F-B0ED-46C6-B7EA-7C131D2DC116}" type="presParOf" srcId="{0780B5A4-3020-4F2A-B3F0-5F488A0CA89E}" destId="{047A63D6-9DEF-4518-8DD6-13BB1C782294}" srcOrd="2" destOrd="0" presId="urn:microsoft.com/office/officeart/2005/8/layout/chevron2"/>
    <dgm:cxn modelId="{204BA7BE-FE90-4EE1-848B-857E6EF23288}" type="presParOf" srcId="{047A63D6-9DEF-4518-8DD6-13BB1C782294}" destId="{97ECB93C-4299-4E59-B162-B4DC1543523C}" srcOrd="0" destOrd="0" presId="urn:microsoft.com/office/officeart/2005/8/layout/chevron2"/>
    <dgm:cxn modelId="{0B07ED39-4FE6-4924-ABF3-A0427952E7ED}" type="presParOf" srcId="{047A63D6-9DEF-4518-8DD6-13BB1C782294}" destId="{D2E51569-090A-40B9-94FE-504364828C46}" srcOrd="1" destOrd="0" presId="urn:microsoft.com/office/officeart/2005/8/layout/chevron2"/>
    <dgm:cxn modelId="{0A393107-2FD7-424D-81C4-E0F2F6273214}" type="presParOf" srcId="{0780B5A4-3020-4F2A-B3F0-5F488A0CA89E}" destId="{6021648F-A9A4-4E66-AD68-79C429727AAD}" srcOrd="3" destOrd="0" presId="urn:microsoft.com/office/officeart/2005/8/layout/chevron2"/>
    <dgm:cxn modelId="{AA24A003-84FC-4A15-9529-9B5209D9D97E}" type="presParOf" srcId="{0780B5A4-3020-4F2A-B3F0-5F488A0CA89E}" destId="{55A4104D-BFFB-424A-A1CA-2385BEF1AFB5}" srcOrd="4" destOrd="0" presId="urn:microsoft.com/office/officeart/2005/8/layout/chevron2"/>
    <dgm:cxn modelId="{7A1AEE11-FCCB-441F-B7C7-7F64A6C9E128}" type="presParOf" srcId="{55A4104D-BFFB-424A-A1CA-2385BEF1AFB5}" destId="{0A2043E6-27BE-433B-A804-FDD02CEAAA08}" srcOrd="0" destOrd="0" presId="urn:microsoft.com/office/officeart/2005/8/layout/chevron2"/>
    <dgm:cxn modelId="{E224A86C-1304-47A4-BFD8-58F85AA7D88C}" type="presParOf" srcId="{55A4104D-BFFB-424A-A1CA-2385BEF1AFB5}" destId="{1E8E4753-A40F-47BF-A06C-D24994F52835}" srcOrd="1" destOrd="0" presId="urn:microsoft.com/office/officeart/2005/8/layout/chevron2"/>
    <dgm:cxn modelId="{DBCF0AF8-4184-4A13-A428-F828DC759C88}" type="presParOf" srcId="{0780B5A4-3020-4F2A-B3F0-5F488A0CA89E}" destId="{62BB582B-41D9-4843-AD2C-BFF91B660678}" srcOrd="5" destOrd="0" presId="urn:microsoft.com/office/officeart/2005/8/layout/chevron2"/>
    <dgm:cxn modelId="{14149DF2-0752-4650-9766-B7D26EFC458D}" type="presParOf" srcId="{0780B5A4-3020-4F2A-B3F0-5F488A0CA89E}" destId="{69205E15-353F-4956-8EFF-21414C6DAF25}" srcOrd="6" destOrd="0" presId="urn:microsoft.com/office/officeart/2005/8/layout/chevron2"/>
    <dgm:cxn modelId="{1CFD9393-912E-4589-903F-8012D9A6B82C}" type="presParOf" srcId="{69205E15-353F-4956-8EFF-21414C6DAF25}" destId="{FFA202F9-8E9E-4863-8838-2EE8EA2D68FC}" srcOrd="0" destOrd="0" presId="urn:microsoft.com/office/officeart/2005/8/layout/chevron2"/>
    <dgm:cxn modelId="{C069AC61-7496-41EE-A328-C3F4A2BC13AF}" type="presParOf" srcId="{69205E15-353F-4956-8EFF-21414C6DAF25}" destId="{0127D1D2-7F24-4C96-81C3-746D72FA2CF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E8F8CB-8069-4B55-97C6-982CB11CE49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9DEAB58-707E-40C0-952E-B5E6A7367944}">
      <dgm:prSet phldrT="[Testo]" custT="1"/>
      <dgm:spPr>
        <a:gradFill rotWithShape="0">
          <a:gsLst>
            <a:gs pos="0">
              <a:srgbClr val="184A5C"/>
            </a:gs>
            <a:gs pos="70600">
              <a:srgbClr val="0B2843"/>
            </a:gs>
            <a:gs pos="100000">
              <a:schemeClr val="lt2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it-IT" sz="2800" u="none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rId1" action="ppaction://hlinksldjump"/>
            </a:rPr>
            <a:t>1°</a:t>
          </a:r>
          <a:endParaRPr lang="it-IT" sz="2800" u="none" dirty="0">
            <a:solidFill>
              <a:schemeClr val="tx1"/>
            </a:solidFill>
            <a:latin typeface="Anton" pitchFamily="2" charset="0"/>
          </a:endParaRPr>
        </a:p>
      </dgm:t>
    </dgm:pt>
    <dgm:pt modelId="{948DA2D0-CB0D-4718-8A03-D4A9FFAF9C3F}" type="parTrans" cxnId="{22C2055F-A7A7-4024-85C4-A58935BF99F4}">
      <dgm:prSet/>
      <dgm:spPr/>
      <dgm:t>
        <a:bodyPr/>
        <a:lstStyle/>
        <a:p>
          <a:endParaRPr lang="it-IT"/>
        </a:p>
      </dgm:t>
    </dgm:pt>
    <dgm:pt modelId="{3016D1FD-0509-4B27-B5C3-043A8A3D6A0E}" type="sibTrans" cxnId="{22C2055F-A7A7-4024-85C4-A58935BF99F4}">
      <dgm:prSet/>
      <dgm:spPr/>
      <dgm:t>
        <a:bodyPr/>
        <a:lstStyle/>
        <a:p>
          <a:endParaRPr lang="it-IT"/>
        </a:p>
      </dgm:t>
    </dgm:pt>
    <dgm:pt modelId="{EDA6E68C-A728-4B2A-8950-0735F2EA7424}">
      <dgm:prSet phldrT="[Testo]" custT="1"/>
      <dgm:spPr>
        <a:solidFill>
          <a:srgbClr val="0B2944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28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rId2" action="ppaction://hlinksldjump"/>
            </a:rPr>
            <a:t>2° </a:t>
          </a:r>
          <a:endParaRPr lang="it-IT" sz="2800" dirty="0">
            <a:solidFill>
              <a:schemeClr val="tx1"/>
            </a:solidFill>
            <a:latin typeface="Anton" pitchFamily="2" charset="0"/>
          </a:endParaRPr>
        </a:p>
      </dgm:t>
    </dgm:pt>
    <dgm:pt modelId="{10A4B650-9A7B-4ABC-9757-CB7873112E66}" type="parTrans" cxnId="{2B789861-16A9-4987-8111-C4ED7FCB55C9}">
      <dgm:prSet/>
      <dgm:spPr/>
      <dgm:t>
        <a:bodyPr/>
        <a:lstStyle/>
        <a:p>
          <a:endParaRPr lang="it-IT"/>
        </a:p>
      </dgm:t>
    </dgm:pt>
    <dgm:pt modelId="{FA3F3807-BCA7-4232-BD2B-22A54D962134}" type="sibTrans" cxnId="{2B789861-16A9-4987-8111-C4ED7FCB55C9}">
      <dgm:prSet/>
      <dgm:spPr/>
      <dgm:t>
        <a:bodyPr/>
        <a:lstStyle/>
        <a:p>
          <a:endParaRPr lang="it-IT"/>
        </a:p>
      </dgm:t>
    </dgm:pt>
    <dgm:pt modelId="{58B83C46-2230-4F66-8470-900658CC0758}">
      <dgm:prSet phldrT="[Testo]" custT="1"/>
      <dgm:spPr>
        <a:solidFill>
          <a:srgbClr val="0F314A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28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rId3" action="ppaction://hlinksldjump"/>
            </a:rPr>
            <a:t>3°</a:t>
          </a:r>
          <a:endParaRPr lang="it-IT" sz="2800" dirty="0">
            <a:solidFill>
              <a:schemeClr val="tx1"/>
            </a:solidFill>
            <a:latin typeface="Anton" pitchFamily="2" charset="0"/>
          </a:endParaRPr>
        </a:p>
      </dgm:t>
    </dgm:pt>
    <dgm:pt modelId="{ACCDC222-53B8-4A1E-BD89-2EDB86ED5A0C}" type="parTrans" cxnId="{8C3D9D26-704D-4DC4-9282-EFBB60B0699B}">
      <dgm:prSet/>
      <dgm:spPr/>
      <dgm:t>
        <a:bodyPr/>
        <a:lstStyle/>
        <a:p>
          <a:endParaRPr lang="it-IT"/>
        </a:p>
      </dgm:t>
    </dgm:pt>
    <dgm:pt modelId="{8C1F422C-52A2-411B-9E57-CE01CC9F262B}" type="sibTrans" cxnId="{8C3D9D26-704D-4DC4-9282-EFBB60B0699B}">
      <dgm:prSet/>
      <dgm:spPr/>
      <dgm:t>
        <a:bodyPr/>
        <a:lstStyle/>
        <a:p>
          <a:endParaRPr lang="it-IT"/>
        </a:p>
      </dgm:t>
    </dgm:pt>
    <dgm:pt modelId="{072855B0-1D17-4F05-AF9F-DA0984F6C8D3}">
      <dgm:prSet phldrT="[Testo]" custT="1"/>
      <dgm:spPr>
        <a:solidFill>
          <a:srgbClr val="0B2944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2800" dirty="0">
              <a:solidFill>
                <a:schemeClr val="tx1"/>
              </a:solidFill>
              <a:latin typeface="Anton" pitchFamily="2" charset="0"/>
            </a:rPr>
            <a:t>4°</a:t>
          </a:r>
        </a:p>
      </dgm:t>
    </dgm:pt>
    <dgm:pt modelId="{9F0FEADA-2754-4400-B6C7-344EB0AA71BE}" type="parTrans" cxnId="{AA7D85D5-5E71-4762-8E99-8A1941450382}">
      <dgm:prSet/>
      <dgm:spPr/>
      <dgm:t>
        <a:bodyPr/>
        <a:lstStyle/>
        <a:p>
          <a:endParaRPr lang="it-IT"/>
        </a:p>
      </dgm:t>
    </dgm:pt>
    <dgm:pt modelId="{395B58F8-C478-4501-A233-40B4AACA8738}" type="sibTrans" cxnId="{AA7D85D5-5E71-4762-8E99-8A1941450382}">
      <dgm:prSet/>
      <dgm:spPr/>
      <dgm:t>
        <a:bodyPr/>
        <a:lstStyle/>
        <a:p>
          <a:endParaRPr lang="it-IT"/>
        </a:p>
      </dgm:t>
    </dgm:pt>
    <dgm:pt modelId="{23DE82EC-887C-47FF-B0C0-33CA69E54B2C}">
      <dgm:prSet custT="1"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 algn="l">
            <a:buFontTx/>
            <a:buNone/>
          </a:pPr>
          <a:r>
            <a:rPr lang="it-IT" sz="2800" dirty="0">
              <a:solidFill>
                <a:schemeClr val="tx1"/>
              </a:solidFill>
              <a:latin typeface="Anton" pitchFamily="2" charset="0"/>
            </a:rPr>
            <a:t>PROGRAMMA COPERNICUS</a:t>
          </a:r>
          <a:endParaRPr lang="it-IT" sz="2800" dirty="0">
            <a:latin typeface="Anton" pitchFamily="2" charset="0"/>
          </a:endParaRPr>
        </a:p>
      </dgm:t>
    </dgm:pt>
    <dgm:pt modelId="{51641800-9FF2-445E-8879-90A7D32D4175}" type="sibTrans" cxnId="{C8B1FB3A-2979-4B0D-B35A-5D4E9FFBB4E3}">
      <dgm:prSet/>
      <dgm:spPr/>
      <dgm:t>
        <a:bodyPr/>
        <a:lstStyle/>
        <a:p>
          <a:endParaRPr lang="it-IT"/>
        </a:p>
      </dgm:t>
    </dgm:pt>
    <dgm:pt modelId="{6D5F7191-216D-4826-8A19-D4BFE71EDE41}" type="parTrans" cxnId="{C8B1FB3A-2979-4B0D-B35A-5D4E9FFBB4E3}">
      <dgm:prSet/>
      <dgm:spPr/>
      <dgm:t>
        <a:bodyPr/>
        <a:lstStyle/>
        <a:p>
          <a:endParaRPr lang="it-IT"/>
        </a:p>
      </dgm:t>
    </dgm:pt>
    <dgm:pt modelId="{A3CDE73D-B6CB-46C2-B36D-6486A39BDF33}">
      <dgm:prSet custT="1"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>
            <a:buFontTx/>
            <a:buNone/>
          </a:pPr>
          <a:r>
            <a:rPr lang="it-IT" sz="2800" dirty="0">
              <a:latin typeface="Anton" pitchFamily="2" charset="0"/>
            </a:rPr>
            <a:t>DATI E INFORMAZIONE</a:t>
          </a:r>
        </a:p>
      </dgm:t>
    </dgm:pt>
    <dgm:pt modelId="{A45B9BB8-ED20-4655-9614-B6E8C7E95BDC}" type="parTrans" cxnId="{4A1FA617-8296-4CBA-99D0-ACF513C529EE}">
      <dgm:prSet/>
      <dgm:spPr/>
      <dgm:t>
        <a:bodyPr/>
        <a:lstStyle/>
        <a:p>
          <a:endParaRPr lang="it-IT"/>
        </a:p>
      </dgm:t>
    </dgm:pt>
    <dgm:pt modelId="{4C92AB9D-CB59-4864-87A3-CB899BF3F6FA}" type="sibTrans" cxnId="{4A1FA617-8296-4CBA-99D0-ACF513C529EE}">
      <dgm:prSet/>
      <dgm:spPr/>
      <dgm:t>
        <a:bodyPr/>
        <a:lstStyle/>
        <a:p>
          <a:endParaRPr lang="it-IT"/>
        </a:p>
      </dgm:t>
    </dgm:pt>
    <dgm:pt modelId="{214A429E-E42F-491F-8568-8ED8FE7013EB}">
      <dgm:prSet custT="1"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>
            <a:buNone/>
          </a:pPr>
          <a:r>
            <a:rPr lang="it-IT" sz="2800" dirty="0">
              <a:latin typeface="Anton" pitchFamily="2" charset="0"/>
            </a:rPr>
            <a:t>SERVIZI COPERNICUS</a:t>
          </a:r>
        </a:p>
      </dgm:t>
    </dgm:pt>
    <dgm:pt modelId="{ED27668F-8ED3-4BFC-8C91-91DCD7AF5F28}" type="parTrans" cxnId="{1A58B719-03FD-44CC-9640-77B9E6BAFDF4}">
      <dgm:prSet/>
      <dgm:spPr/>
      <dgm:t>
        <a:bodyPr/>
        <a:lstStyle/>
        <a:p>
          <a:endParaRPr lang="it-IT"/>
        </a:p>
      </dgm:t>
    </dgm:pt>
    <dgm:pt modelId="{C7C8778E-5209-4126-9D22-3EBE3478FEA3}" type="sibTrans" cxnId="{1A58B719-03FD-44CC-9640-77B9E6BAFDF4}">
      <dgm:prSet/>
      <dgm:spPr/>
      <dgm:t>
        <a:bodyPr/>
        <a:lstStyle/>
        <a:p>
          <a:endParaRPr lang="it-IT"/>
        </a:p>
      </dgm:t>
    </dgm:pt>
    <dgm:pt modelId="{C8694FD6-3164-4BE1-87FF-D194EA90A950}">
      <dgm:prSet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rgbClr val="FFFFFF"/>
          </a:solidFill>
        </a:ln>
      </dgm:spPr>
      <dgm:t>
        <a:bodyPr/>
        <a:lstStyle/>
        <a:p>
          <a:endParaRPr lang="it-IT" dirty="0"/>
        </a:p>
      </dgm:t>
    </dgm:pt>
    <dgm:pt modelId="{22933F48-69DF-4C20-8A98-3C712029E816}" type="parTrans" cxnId="{3A34D660-8DCB-4E4D-A417-96E77B728D7D}">
      <dgm:prSet/>
      <dgm:spPr/>
      <dgm:t>
        <a:bodyPr/>
        <a:lstStyle/>
        <a:p>
          <a:endParaRPr lang="it-IT"/>
        </a:p>
      </dgm:t>
    </dgm:pt>
    <dgm:pt modelId="{557D9DF9-5FFF-4ACD-9D0A-AE4638957FD4}" type="sibTrans" cxnId="{3A34D660-8DCB-4E4D-A417-96E77B728D7D}">
      <dgm:prSet/>
      <dgm:spPr/>
      <dgm:t>
        <a:bodyPr/>
        <a:lstStyle/>
        <a:p>
          <a:endParaRPr lang="it-IT"/>
        </a:p>
      </dgm:t>
    </dgm:pt>
    <dgm:pt modelId="{8A675612-A80C-4C0E-82DD-6E65E49498FD}">
      <dgm:prSet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rgbClr val="FFFFFF"/>
          </a:solidFill>
        </a:ln>
      </dgm:spPr>
      <dgm:t>
        <a:bodyPr/>
        <a:lstStyle/>
        <a:p>
          <a:endParaRPr lang="it-IT"/>
        </a:p>
      </dgm:t>
    </dgm:pt>
    <dgm:pt modelId="{212611B7-1D7C-4DAB-867A-63EDA986F43E}" type="parTrans" cxnId="{38C38EC1-D2A2-491D-9901-02ACB25FF851}">
      <dgm:prSet/>
      <dgm:spPr/>
      <dgm:t>
        <a:bodyPr/>
        <a:lstStyle/>
        <a:p>
          <a:endParaRPr lang="it-IT"/>
        </a:p>
      </dgm:t>
    </dgm:pt>
    <dgm:pt modelId="{245D41CD-8B89-4E56-A72E-4A9AA0F2F3F0}" type="sibTrans" cxnId="{38C38EC1-D2A2-491D-9901-02ACB25FF851}">
      <dgm:prSet/>
      <dgm:spPr/>
      <dgm:t>
        <a:bodyPr/>
        <a:lstStyle/>
        <a:p>
          <a:endParaRPr lang="it-IT"/>
        </a:p>
      </dgm:t>
    </dgm:pt>
    <dgm:pt modelId="{0780B5A4-3020-4F2A-B3F0-5F488A0CA89E}" type="pres">
      <dgm:prSet presAssocID="{8AE8F8CB-8069-4B55-97C6-982CB11CE49E}" presName="linearFlow" presStyleCnt="0">
        <dgm:presLayoutVars>
          <dgm:dir/>
          <dgm:animLvl val="lvl"/>
          <dgm:resizeHandles val="exact"/>
        </dgm:presLayoutVars>
      </dgm:prSet>
      <dgm:spPr/>
    </dgm:pt>
    <dgm:pt modelId="{A9F4AC07-C1F8-43A9-9EE2-9102F2094274}" type="pres">
      <dgm:prSet presAssocID="{49DEAB58-707E-40C0-952E-B5E6A7367944}" presName="composite" presStyleCnt="0"/>
      <dgm:spPr/>
    </dgm:pt>
    <dgm:pt modelId="{92B39E77-882A-4403-8E55-F9C9F82D8E3E}" type="pres">
      <dgm:prSet presAssocID="{49DEAB58-707E-40C0-952E-B5E6A736794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7A02324-41DE-48F1-B85E-C4C7A13BC124}" type="pres">
      <dgm:prSet presAssocID="{49DEAB58-707E-40C0-952E-B5E6A7367944}" presName="descendantText" presStyleLbl="alignAcc1" presStyleIdx="0" presStyleCnt="4">
        <dgm:presLayoutVars>
          <dgm:bulletEnabled val="1"/>
        </dgm:presLayoutVars>
      </dgm:prSet>
      <dgm:spPr/>
    </dgm:pt>
    <dgm:pt modelId="{362B063F-956B-4CCE-AADB-D57EC6FB93EF}" type="pres">
      <dgm:prSet presAssocID="{3016D1FD-0509-4B27-B5C3-043A8A3D6A0E}" presName="sp" presStyleCnt="0"/>
      <dgm:spPr/>
    </dgm:pt>
    <dgm:pt modelId="{047A63D6-9DEF-4518-8DD6-13BB1C782294}" type="pres">
      <dgm:prSet presAssocID="{EDA6E68C-A728-4B2A-8950-0735F2EA7424}" presName="composite" presStyleCnt="0"/>
      <dgm:spPr/>
    </dgm:pt>
    <dgm:pt modelId="{97ECB93C-4299-4E59-B162-B4DC1543523C}" type="pres">
      <dgm:prSet presAssocID="{EDA6E68C-A728-4B2A-8950-0735F2EA742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2E51569-090A-40B9-94FE-504364828C46}" type="pres">
      <dgm:prSet presAssocID="{EDA6E68C-A728-4B2A-8950-0735F2EA7424}" presName="descendantText" presStyleLbl="alignAcc1" presStyleIdx="1" presStyleCnt="4">
        <dgm:presLayoutVars>
          <dgm:bulletEnabled val="1"/>
        </dgm:presLayoutVars>
      </dgm:prSet>
      <dgm:spPr/>
    </dgm:pt>
    <dgm:pt modelId="{6021648F-A9A4-4E66-AD68-79C429727AAD}" type="pres">
      <dgm:prSet presAssocID="{FA3F3807-BCA7-4232-BD2B-22A54D962134}" presName="sp" presStyleCnt="0"/>
      <dgm:spPr/>
    </dgm:pt>
    <dgm:pt modelId="{55A4104D-BFFB-424A-A1CA-2385BEF1AFB5}" type="pres">
      <dgm:prSet presAssocID="{58B83C46-2230-4F66-8470-900658CC0758}" presName="composite" presStyleCnt="0"/>
      <dgm:spPr/>
    </dgm:pt>
    <dgm:pt modelId="{0A2043E6-27BE-433B-A804-FDD02CEAAA08}" type="pres">
      <dgm:prSet presAssocID="{58B83C46-2230-4F66-8470-900658CC075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1E8E4753-A40F-47BF-A06C-D24994F52835}" type="pres">
      <dgm:prSet presAssocID="{58B83C46-2230-4F66-8470-900658CC0758}" presName="descendantText" presStyleLbl="alignAcc1" presStyleIdx="2" presStyleCnt="4">
        <dgm:presLayoutVars>
          <dgm:bulletEnabled val="1"/>
        </dgm:presLayoutVars>
      </dgm:prSet>
      <dgm:spPr/>
    </dgm:pt>
    <dgm:pt modelId="{62BB582B-41D9-4843-AD2C-BFF91B660678}" type="pres">
      <dgm:prSet presAssocID="{8C1F422C-52A2-411B-9E57-CE01CC9F262B}" presName="sp" presStyleCnt="0"/>
      <dgm:spPr/>
    </dgm:pt>
    <dgm:pt modelId="{69205E15-353F-4956-8EFF-21414C6DAF25}" type="pres">
      <dgm:prSet presAssocID="{072855B0-1D17-4F05-AF9F-DA0984F6C8D3}" presName="composite" presStyleCnt="0"/>
      <dgm:spPr/>
    </dgm:pt>
    <dgm:pt modelId="{FFA202F9-8E9E-4863-8838-2EE8EA2D68FC}" type="pres">
      <dgm:prSet presAssocID="{072855B0-1D17-4F05-AF9F-DA0984F6C8D3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0127D1D2-7F24-4C96-81C3-746D72FA2CF4}" type="pres">
      <dgm:prSet presAssocID="{072855B0-1D17-4F05-AF9F-DA0984F6C8D3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4A1FA617-8296-4CBA-99D0-ACF513C529EE}" srcId="{EDA6E68C-A728-4B2A-8950-0735F2EA7424}" destId="{A3CDE73D-B6CB-46C2-B36D-6486A39BDF33}" srcOrd="0" destOrd="0" parTransId="{A45B9BB8-ED20-4655-9614-B6E8C7E95BDC}" sibTransId="{4C92AB9D-CB59-4864-87A3-CB899BF3F6FA}"/>
    <dgm:cxn modelId="{1A58B719-03FD-44CC-9640-77B9E6BAFDF4}" srcId="{58B83C46-2230-4F66-8470-900658CC0758}" destId="{214A429E-E42F-491F-8568-8ED8FE7013EB}" srcOrd="0" destOrd="0" parTransId="{ED27668F-8ED3-4BFC-8C91-91DCD7AF5F28}" sibTransId="{C7C8778E-5209-4126-9D22-3EBE3478FEA3}"/>
    <dgm:cxn modelId="{97D85523-56C3-4FBB-BCEB-2F15AC28616F}" type="presOf" srcId="{58B83C46-2230-4F66-8470-900658CC0758}" destId="{0A2043E6-27BE-433B-A804-FDD02CEAAA08}" srcOrd="0" destOrd="0" presId="urn:microsoft.com/office/officeart/2005/8/layout/chevron2"/>
    <dgm:cxn modelId="{8C3D9D26-704D-4DC4-9282-EFBB60B0699B}" srcId="{8AE8F8CB-8069-4B55-97C6-982CB11CE49E}" destId="{58B83C46-2230-4F66-8470-900658CC0758}" srcOrd="2" destOrd="0" parTransId="{ACCDC222-53B8-4A1E-BD89-2EDB86ED5A0C}" sibTransId="{8C1F422C-52A2-411B-9E57-CE01CC9F262B}"/>
    <dgm:cxn modelId="{5BFBDA35-B16E-4DA3-A0CC-9F688A2023EC}" type="presOf" srcId="{49DEAB58-707E-40C0-952E-B5E6A7367944}" destId="{92B39E77-882A-4403-8E55-F9C9F82D8E3E}" srcOrd="0" destOrd="0" presId="urn:microsoft.com/office/officeart/2005/8/layout/chevron2"/>
    <dgm:cxn modelId="{C8B1FB3A-2979-4B0D-B35A-5D4E9FFBB4E3}" srcId="{49DEAB58-707E-40C0-952E-B5E6A7367944}" destId="{23DE82EC-887C-47FF-B0C0-33CA69E54B2C}" srcOrd="0" destOrd="0" parTransId="{6D5F7191-216D-4826-8A19-D4BFE71EDE41}" sibTransId="{51641800-9FF2-445E-8879-90A7D32D4175}"/>
    <dgm:cxn modelId="{ACF66A3F-2E67-4D47-917F-FEC5791402F9}" type="presOf" srcId="{C8694FD6-3164-4BE1-87FF-D194EA90A950}" destId="{0127D1D2-7F24-4C96-81C3-746D72FA2CF4}" srcOrd="0" destOrd="1" presId="urn:microsoft.com/office/officeart/2005/8/layout/chevron2"/>
    <dgm:cxn modelId="{22C2055F-A7A7-4024-85C4-A58935BF99F4}" srcId="{8AE8F8CB-8069-4B55-97C6-982CB11CE49E}" destId="{49DEAB58-707E-40C0-952E-B5E6A7367944}" srcOrd="0" destOrd="0" parTransId="{948DA2D0-CB0D-4718-8A03-D4A9FFAF9C3F}" sibTransId="{3016D1FD-0509-4B27-B5C3-043A8A3D6A0E}"/>
    <dgm:cxn modelId="{3A34D660-8DCB-4E4D-A417-96E77B728D7D}" srcId="{072855B0-1D17-4F05-AF9F-DA0984F6C8D3}" destId="{C8694FD6-3164-4BE1-87FF-D194EA90A950}" srcOrd="1" destOrd="0" parTransId="{22933F48-69DF-4C20-8A98-3C712029E816}" sibTransId="{557D9DF9-5FFF-4ACD-9D0A-AE4638957FD4}"/>
    <dgm:cxn modelId="{2B789861-16A9-4987-8111-C4ED7FCB55C9}" srcId="{8AE8F8CB-8069-4B55-97C6-982CB11CE49E}" destId="{EDA6E68C-A728-4B2A-8950-0735F2EA7424}" srcOrd="1" destOrd="0" parTransId="{10A4B650-9A7B-4ABC-9757-CB7873112E66}" sibTransId="{FA3F3807-BCA7-4232-BD2B-22A54D962134}"/>
    <dgm:cxn modelId="{9878F272-776C-439C-99B6-018D3468881C}" type="presOf" srcId="{8AE8F8CB-8069-4B55-97C6-982CB11CE49E}" destId="{0780B5A4-3020-4F2A-B3F0-5F488A0CA89E}" srcOrd="0" destOrd="0" presId="urn:microsoft.com/office/officeart/2005/8/layout/chevron2"/>
    <dgm:cxn modelId="{405B6B73-37A4-4EC4-8333-736F93E50802}" type="presOf" srcId="{8A675612-A80C-4C0E-82DD-6E65E49498FD}" destId="{0127D1D2-7F24-4C96-81C3-746D72FA2CF4}" srcOrd="0" destOrd="0" presId="urn:microsoft.com/office/officeart/2005/8/layout/chevron2"/>
    <dgm:cxn modelId="{29CF0A76-A8F3-453B-A2E0-C980E1A7C91E}" type="presOf" srcId="{23DE82EC-887C-47FF-B0C0-33CA69E54B2C}" destId="{87A02324-41DE-48F1-B85E-C4C7A13BC124}" srcOrd="0" destOrd="0" presId="urn:microsoft.com/office/officeart/2005/8/layout/chevron2"/>
    <dgm:cxn modelId="{0E662F93-0129-4E07-B666-96175FD45315}" type="presOf" srcId="{EDA6E68C-A728-4B2A-8950-0735F2EA7424}" destId="{97ECB93C-4299-4E59-B162-B4DC1543523C}" srcOrd="0" destOrd="0" presId="urn:microsoft.com/office/officeart/2005/8/layout/chevron2"/>
    <dgm:cxn modelId="{47E8FFA5-F3B4-4B0C-B0BE-80431C6E3F8C}" type="presOf" srcId="{072855B0-1D17-4F05-AF9F-DA0984F6C8D3}" destId="{FFA202F9-8E9E-4863-8838-2EE8EA2D68FC}" srcOrd="0" destOrd="0" presId="urn:microsoft.com/office/officeart/2005/8/layout/chevron2"/>
    <dgm:cxn modelId="{38C38EC1-D2A2-491D-9901-02ACB25FF851}" srcId="{072855B0-1D17-4F05-AF9F-DA0984F6C8D3}" destId="{8A675612-A80C-4C0E-82DD-6E65E49498FD}" srcOrd="0" destOrd="0" parTransId="{212611B7-1D7C-4DAB-867A-63EDA986F43E}" sibTransId="{245D41CD-8B89-4E56-A72E-4A9AA0F2F3F0}"/>
    <dgm:cxn modelId="{AA7D85D5-5E71-4762-8E99-8A1941450382}" srcId="{8AE8F8CB-8069-4B55-97C6-982CB11CE49E}" destId="{072855B0-1D17-4F05-AF9F-DA0984F6C8D3}" srcOrd="3" destOrd="0" parTransId="{9F0FEADA-2754-4400-B6C7-344EB0AA71BE}" sibTransId="{395B58F8-C478-4501-A233-40B4AACA8738}"/>
    <dgm:cxn modelId="{8B21E7E0-8145-4747-904C-BCC5824CED41}" type="presOf" srcId="{A3CDE73D-B6CB-46C2-B36D-6486A39BDF33}" destId="{D2E51569-090A-40B9-94FE-504364828C46}" srcOrd="0" destOrd="0" presId="urn:microsoft.com/office/officeart/2005/8/layout/chevron2"/>
    <dgm:cxn modelId="{A812FFF9-6D00-4F9E-BE0B-F5D8887AACC9}" type="presOf" srcId="{214A429E-E42F-491F-8568-8ED8FE7013EB}" destId="{1E8E4753-A40F-47BF-A06C-D24994F52835}" srcOrd="0" destOrd="0" presId="urn:microsoft.com/office/officeart/2005/8/layout/chevron2"/>
    <dgm:cxn modelId="{171F8CB4-B9C9-4FE0-9A95-5CD65538C4C2}" type="presParOf" srcId="{0780B5A4-3020-4F2A-B3F0-5F488A0CA89E}" destId="{A9F4AC07-C1F8-43A9-9EE2-9102F2094274}" srcOrd="0" destOrd="0" presId="urn:microsoft.com/office/officeart/2005/8/layout/chevron2"/>
    <dgm:cxn modelId="{D5D96893-B688-4BFF-9249-165000B76254}" type="presParOf" srcId="{A9F4AC07-C1F8-43A9-9EE2-9102F2094274}" destId="{92B39E77-882A-4403-8E55-F9C9F82D8E3E}" srcOrd="0" destOrd="0" presId="urn:microsoft.com/office/officeart/2005/8/layout/chevron2"/>
    <dgm:cxn modelId="{BA0A2FC7-2E8B-402B-804D-323BAD357FE4}" type="presParOf" srcId="{A9F4AC07-C1F8-43A9-9EE2-9102F2094274}" destId="{87A02324-41DE-48F1-B85E-C4C7A13BC124}" srcOrd="1" destOrd="0" presId="urn:microsoft.com/office/officeart/2005/8/layout/chevron2"/>
    <dgm:cxn modelId="{906ADD4F-6658-4607-9817-B5CCF328A0EC}" type="presParOf" srcId="{0780B5A4-3020-4F2A-B3F0-5F488A0CA89E}" destId="{362B063F-956B-4CCE-AADB-D57EC6FB93EF}" srcOrd="1" destOrd="0" presId="urn:microsoft.com/office/officeart/2005/8/layout/chevron2"/>
    <dgm:cxn modelId="{EA033B7F-B0ED-46C6-B7EA-7C131D2DC116}" type="presParOf" srcId="{0780B5A4-3020-4F2A-B3F0-5F488A0CA89E}" destId="{047A63D6-9DEF-4518-8DD6-13BB1C782294}" srcOrd="2" destOrd="0" presId="urn:microsoft.com/office/officeart/2005/8/layout/chevron2"/>
    <dgm:cxn modelId="{204BA7BE-FE90-4EE1-848B-857E6EF23288}" type="presParOf" srcId="{047A63D6-9DEF-4518-8DD6-13BB1C782294}" destId="{97ECB93C-4299-4E59-B162-B4DC1543523C}" srcOrd="0" destOrd="0" presId="urn:microsoft.com/office/officeart/2005/8/layout/chevron2"/>
    <dgm:cxn modelId="{0B07ED39-4FE6-4924-ABF3-A0427952E7ED}" type="presParOf" srcId="{047A63D6-9DEF-4518-8DD6-13BB1C782294}" destId="{D2E51569-090A-40B9-94FE-504364828C46}" srcOrd="1" destOrd="0" presId="urn:microsoft.com/office/officeart/2005/8/layout/chevron2"/>
    <dgm:cxn modelId="{0A393107-2FD7-424D-81C4-E0F2F6273214}" type="presParOf" srcId="{0780B5A4-3020-4F2A-B3F0-5F488A0CA89E}" destId="{6021648F-A9A4-4E66-AD68-79C429727AAD}" srcOrd="3" destOrd="0" presId="urn:microsoft.com/office/officeart/2005/8/layout/chevron2"/>
    <dgm:cxn modelId="{AA24A003-84FC-4A15-9529-9B5209D9D97E}" type="presParOf" srcId="{0780B5A4-3020-4F2A-B3F0-5F488A0CA89E}" destId="{55A4104D-BFFB-424A-A1CA-2385BEF1AFB5}" srcOrd="4" destOrd="0" presId="urn:microsoft.com/office/officeart/2005/8/layout/chevron2"/>
    <dgm:cxn modelId="{7A1AEE11-FCCB-441F-B7C7-7F64A6C9E128}" type="presParOf" srcId="{55A4104D-BFFB-424A-A1CA-2385BEF1AFB5}" destId="{0A2043E6-27BE-433B-A804-FDD02CEAAA08}" srcOrd="0" destOrd="0" presId="urn:microsoft.com/office/officeart/2005/8/layout/chevron2"/>
    <dgm:cxn modelId="{E224A86C-1304-47A4-BFD8-58F85AA7D88C}" type="presParOf" srcId="{55A4104D-BFFB-424A-A1CA-2385BEF1AFB5}" destId="{1E8E4753-A40F-47BF-A06C-D24994F52835}" srcOrd="1" destOrd="0" presId="urn:microsoft.com/office/officeart/2005/8/layout/chevron2"/>
    <dgm:cxn modelId="{DBCF0AF8-4184-4A13-A428-F828DC759C88}" type="presParOf" srcId="{0780B5A4-3020-4F2A-B3F0-5F488A0CA89E}" destId="{62BB582B-41D9-4843-AD2C-BFF91B660678}" srcOrd="5" destOrd="0" presId="urn:microsoft.com/office/officeart/2005/8/layout/chevron2"/>
    <dgm:cxn modelId="{14149DF2-0752-4650-9766-B7D26EFC458D}" type="presParOf" srcId="{0780B5A4-3020-4F2A-B3F0-5F488A0CA89E}" destId="{69205E15-353F-4956-8EFF-21414C6DAF25}" srcOrd="6" destOrd="0" presId="urn:microsoft.com/office/officeart/2005/8/layout/chevron2"/>
    <dgm:cxn modelId="{1CFD9393-912E-4589-903F-8012D9A6B82C}" type="presParOf" srcId="{69205E15-353F-4956-8EFF-21414C6DAF25}" destId="{FFA202F9-8E9E-4863-8838-2EE8EA2D68FC}" srcOrd="0" destOrd="0" presId="urn:microsoft.com/office/officeart/2005/8/layout/chevron2"/>
    <dgm:cxn modelId="{C069AC61-7496-41EE-A328-C3F4A2BC13AF}" type="presParOf" srcId="{69205E15-353F-4956-8EFF-21414C6DAF25}" destId="{0127D1D2-7F24-4C96-81C3-746D72FA2CF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30DD80-9516-4C28-8CF8-DB17E4E152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234AB490-EFA7-411E-8C53-7B8734799F2D}">
      <dgm:prSet phldrT="[Testo]"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gm:t>
    </dgm:pt>
    <dgm:pt modelId="{6A4779B9-779E-4E16-A0C8-D5BBBC73A735}" type="parTrans" cxnId="{5460E159-C9D4-41DA-8F56-31B2CB50A0CA}">
      <dgm:prSet/>
      <dgm:spPr/>
      <dgm:t>
        <a:bodyPr/>
        <a:lstStyle/>
        <a:p>
          <a:endParaRPr lang="it-IT"/>
        </a:p>
      </dgm:t>
    </dgm:pt>
    <dgm:pt modelId="{4DA8ADF6-124B-4095-B4A2-8117B8439B2D}" type="sibTrans" cxnId="{5460E159-C9D4-41DA-8F56-31B2CB50A0CA}">
      <dgm:prSet/>
      <dgm:spPr/>
      <dgm:t>
        <a:bodyPr/>
        <a:lstStyle/>
        <a:p>
          <a:endParaRPr lang="it-IT"/>
        </a:p>
      </dgm:t>
    </dgm:pt>
    <dgm:pt modelId="{54D07F32-F911-470A-8EBD-2F2E6A43111F}">
      <dgm:prSet phldrT="[Testo]"/>
      <dgm:spPr>
        <a:ln>
          <a:solidFill>
            <a:schemeClr val="tx1"/>
          </a:solidFill>
        </a:ln>
      </dgm:spPr>
      <dgm:t>
        <a:bodyPr/>
        <a:lstStyle/>
        <a:p>
          <a:pPr>
            <a:buClr>
              <a:schemeClr val="tx1"/>
            </a:buClr>
            <a:buFont typeface="+mj-lt"/>
            <a:buAutoNum type="arabicPeriod"/>
          </a:pPr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gm:t>
    </dgm:pt>
    <dgm:pt modelId="{B9B5892E-7AEE-4486-8A4A-855B74388900}" type="parTrans" cxnId="{B3C6AA55-2F2A-4240-881A-9067B1A0D4BC}">
      <dgm:prSet/>
      <dgm:spPr/>
      <dgm:t>
        <a:bodyPr/>
        <a:lstStyle/>
        <a:p>
          <a:endParaRPr lang="it-IT"/>
        </a:p>
      </dgm:t>
    </dgm:pt>
    <dgm:pt modelId="{2EB17B38-CC2F-47C7-93D5-0CFEA2DE6104}" type="sibTrans" cxnId="{B3C6AA55-2F2A-4240-881A-9067B1A0D4BC}">
      <dgm:prSet/>
      <dgm:spPr/>
      <dgm:t>
        <a:bodyPr/>
        <a:lstStyle/>
        <a:p>
          <a:endParaRPr lang="it-IT"/>
        </a:p>
      </dgm:t>
    </dgm:pt>
    <dgm:pt modelId="{C1A3FE6E-8EDB-4655-9986-BE6397AD5A9B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gm:t>
    </dgm:pt>
    <dgm:pt modelId="{E9B1BC1E-4C1F-4532-A1A0-D2510672FACA}" type="parTrans" cxnId="{97BC4908-56A7-4614-898E-CE2EDCC448FE}">
      <dgm:prSet/>
      <dgm:spPr/>
      <dgm:t>
        <a:bodyPr/>
        <a:lstStyle/>
        <a:p>
          <a:endParaRPr lang="it-IT"/>
        </a:p>
      </dgm:t>
    </dgm:pt>
    <dgm:pt modelId="{FC2D0589-9AA9-4ABF-A305-D5857A21D835}" type="sibTrans" cxnId="{97BC4908-56A7-4614-898E-CE2EDCC448FE}">
      <dgm:prSet/>
      <dgm:spPr/>
      <dgm:t>
        <a:bodyPr/>
        <a:lstStyle/>
        <a:p>
          <a:endParaRPr lang="it-IT"/>
        </a:p>
      </dgm:t>
    </dgm:pt>
    <dgm:pt modelId="{E3787EBF-E988-473E-947C-46D9F3F239AE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gm:t>
    </dgm:pt>
    <dgm:pt modelId="{44DF31BA-2DD5-4CB0-9881-F3832B397E56}" type="parTrans" cxnId="{3467AD02-21DC-4074-A4F6-0BEF40446719}">
      <dgm:prSet/>
      <dgm:spPr/>
      <dgm:t>
        <a:bodyPr/>
        <a:lstStyle/>
        <a:p>
          <a:endParaRPr lang="it-IT"/>
        </a:p>
      </dgm:t>
    </dgm:pt>
    <dgm:pt modelId="{77716F32-AAC4-4558-92B4-A5F67CDDCB25}" type="sibTrans" cxnId="{3467AD02-21DC-4074-A4F6-0BEF40446719}">
      <dgm:prSet/>
      <dgm:spPr/>
      <dgm:t>
        <a:bodyPr/>
        <a:lstStyle/>
        <a:p>
          <a:endParaRPr lang="it-IT"/>
        </a:p>
      </dgm:t>
    </dgm:pt>
    <dgm:pt modelId="{E6BFD930-58C1-4E89-8D12-E484948420B2}" type="pres">
      <dgm:prSet presAssocID="{9B30DD80-9516-4C28-8CF8-DB17E4E1527B}" presName="Name0" presStyleCnt="0">
        <dgm:presLayoutVars>
          <dgm:chMax val="7"/>
          <dgm:chPref val="7"/>
          <dgm:dir/>
        </dgm:presLayoutVars>
      </dgm:prSet>
      <dgm:spPr/>
    </dgm:pt>
    <dgm:pt modelId="{8659FF25-AD0F-4E25-AF23-25248C554C04}" type="pres">
      <dgm:prSet presAssocID="{9B30DD80-9516-4C28-8CF8-DB17E4E1527B}" presName="Name1" presStyleCnt="0"/>
      <dgm:spPr/>
    </dgm:pt>
    <dgm:pt modelId="{EF3365B2-5963-41DD-8C23-A84F503E905F}" type="pres">
      <dgm:prSet presAssocID="{9B30DD80-9516-4C28-8CF8-DB17E4E1527B}" presName="cycle" presStyleCnt="0"/>
      <dgm:spPr/>
    </dgm:pt>
    <dgm:pt modelId="{9B902A6B-F254-4CC5-9D52-5E46EB3FB279}" type="pres">
      <dgm:prSet presAssocID="{9B30DD80-9516-4C28-8CF8-DB17E4E1527B}" presName="srcNode" presStyleLbl="node1" presStyleIdx="0" presStyleCnt="4"/>
      <dgm:spPr/>
    </dgm:pt>
    <dgm:pt modelId="{5C63BE21-E362-40BC-BB10-BC39C4D72080}" type="pres">
      <dgm:prSet presAssocID="{9B30DD80-9516-4C28-8CF8-DB17E4E1527B}" presName="conn" presStyleLbl="parChTrans1D2" presStyleIdx="0" presStyleCnt="1"/>
      <dgm:spPr/>
    </dgm:pt>
    <dgm:pt modelId="{ED93E929-2800-4283-A15F-BA1EB8183853}" type="pres">
      <dgm:prSet presAssocID="{9B30DD80-9516-4C28-8CF8-DB17E4E1527B}" presName="extraNode" presStyleLbl="node1" presStyleIdx="0" presStyleCnt="4"/>
      <dgm:spPr/>
    </dgm:pt>
    <dgm:pt modelId="{0A28E783-712E-4184-AE0E-177A85E0BC4B}" type="pres">
      <dgm:prSet presAssocID="{9B30DD80-9516-4C28-8CF8-DB17E4E1527B}" presName="dstNode" presStyleLbl="node1" presStyleIdx="0" presStyleCnt="4"/>
      <dgm:spPr/>
    </dgm:pt>
    <dgm:pt modelId="{89A952BA-B5C9-4761-9750-47ADF8435A8F}" type="pres">
      <dgm:prSet presAssocID="{234AB490-EFA7-411E-8C53-7B8734799F2D}" presName="text_1" presStyleLbl="node1" presStyleIdx="0" presStyleCnt="4" custLinFactNeighborX="168">
        <dgm:presLayoutVars>
          <dgm:bulletEnabled val="1"/>
        </dgm:presLayoutVars>
      </dgm:prSet>
      <dgm:spPr/>
    </dgm:pt>
    <dgm:pt modelId="{420D6DEE-4C33-4C83-A46C-995AC9993216}" type="pres">
      <dgm:prSet presAssocID="{234AB490-EFA7-411E-8C53-7B8734799F2D}" presName="accent_1" presStyleCnt="0"/>
      <dgm:spPr/>
    </dgm:pt>
    <dgm:pt modelId="{F4E77D16-AF13-417F-AEEE-FDAE447F68BC}" type="pres">
      <dgm:prSet presAssocID="{234AB490-EFA7-411E-8C53-7B8734799F2D}" presName="accentRepeatNode" presStyleLbl="solidFgAcc1" presStyleIdx="0" presStyleCnt="4"/>
      <dgm:spPr>
        <a:solidFill>
          <a:srgbClr val="0088D3"/>
        </a:solidFill>
        <a:ln>
          <a:solidFill>
            <a:schemeClr val="tx1"/>
          </a:solidFill>
        </a:ln>
      </dgm:spPr>
    </dgm:pt>
    <dgm:pt modelId="{22B02983-754F-4516-8AEC-0FFF711B6271}" type="pres">
      <dgm:prSet presAssocID="{54D07F32-F911-470A-8EBD-2F2E6A43111F}" presName="text_2" presStyleLbl="node1" presStyleIdx="1" presStyleCnt="4">
        <dgm:presLayoutVars>
          <dgm:bulletEnabled val="1"/>
        </dgm:presLayoutVars>
      </dgm:prSet>
      <dgm:spPr/>
    </dgm:pt>
    <dgm:pt modelId="{8D69BF51-9926-45CB-8D80-B1353075A31C}" type="pres">
      <dgm:prSet presAssocID="{54D07F32-F911-470A-8EBD-2F2E6A43111F}" presName="accent_2" presStyleCnt="0"/>
      <dgm:spPr/>
    </dgm:pt>
    <dgm:pt modelId="{DDCEA8F5-B1B1-4FB0-B444-7159899A5D7A}" type="pres">
      <dgm:prSet presAssocID="{54D07F32-F911-470A-8EBD-2F2E6A43111F}" presName="accentRepeatNode" presStyleLbl="solidFgAcc1" presStyleIdx="1" presStyleCnt="4"/>
      <dgm:spPr>
        <a:solidFill>
          <a:srgbClr val="00BDD0"/>
        </a:solidFill>
        <a:ln>
          <a:solidFill>
            <a:schemeClr val="tx1"/>
          </a:solidFill>
        </a:ln>
      </dgm:spPr>
    </dgm:pt>
    <dgm:pt modelId="{B38AA9CC-56DA-4746-8A75-D2E8D8B8B5F0}" type="pres">
      <dgm:prSet presAssocID="{C1A3FE6E-8EDB-4655-9986-BE6397AD5A9B}" presName="text_3" presStyleLbl="node1" presStyleIdx="2" presStyleCnt="4">
        <dgm:presLayoutVars>
          <dgm:bulletEnabled val="1"/>
        </dgm:presLayoutVars>
      </dgm:prSet>
      <dgm:spPr/>
    </dgm:pt>
    <dgm:pt modelId="{C1310A5F-A719-46F0-A48D-8F6F5DE09EA2}" type="pres">
      <dgm:prSet presAssocID="{C1A3FE6E-8EDB-4655-9986-BE6397AD5A9B}" presName="accent_3" presStyleCnt="0"/>
      <dgm:spPr/>
    </dgm:pt>
    <dgm:pt modelId="{18B106D0-BE41-494A-A935-D48F20CD33E6}" type="pres">
      <dgm:prSet presAssocID="{C1A3FE6E-8EDB-4655-9986-BE6397AD5A9B}" presName="accentRepeatNode" presStyleLbl="solidFgAcc1" presStyleIdx="2" presStyleCnt="4"/>
      <dgm:spPr>
        <a:solidFill>
          <a:srgbClr val="00CCA8"/>
        </a:solidFill>
        <a:ln>
          <a:solidFill>
            <a:schemeClr val="tx1"/>
          </a:solidFill>
        </a:ln>
      </dgm:spPr>
    </dgm:pt>
    <dgm:pt modelId="{1DAC8BB0-EA8C-4943-8253-7E4137D3C458}" type="pres">
      <dgm:prSet presAssocID="{E3787EBF-E988-473E-947C-46D9F3F239AE}" presName="text_4" presStyleLbl="node1" presStyleIdx="3" presStyleCnt="4">
        <dgm:presLayoutVars>
          <dgm:bulletEnabled val="1"/>
        </dgm:presLayoutVars>
      </dgm:prSet>
      <dgm:spPr/>
    </dgm:pt>
    <dgm:pt modelId="{BB7AB9D3-8984-4386-B748-69AD1BE94D0A}" type="pres">
      <dgm:prSet presAssocID="{E3787EBF-E988-473E-947C-46D9F3F239AE}" presName="accent_4" presStyleCnt="0"/>
      <dgm:spPr/>
    </dgm:pt>
    <dgm:pt modelId="{6AB78C75-8CC6-4C13-8BE9-F3975D6A6608}" type="pres">
      <dgm:prSet presAssocID="{E3787EBF-E988-473E-947C-46D9F3F239AE}" presName="accentRepeatNode" presStyleLbl="solidFgAcc1" presStyleIdx="3" presStyleCnt="4"/>
      <dgm:spPr>
        <a:solidFill>
          <a:srgbClr val="00C970"/>
        </a:solidFill>
        <a:ln>
          <a:solidFill>
            <a:schemeClr val="tx1"/>
          </a:solidFill>
        </a:ln>
      </dgm:spPr>
    </dgm:pt>
  </dgm:ptLst>
  <dgm:cxnLst>
    <dgm:cxn modelId="{3467AD02-21DC-4074-A4F6-0BEF40446719}" srcId="{9B30DD80-9516-4C28-8CF8-DB17E4E1527B}" destId="{E3787EBF-E988-473E-947C-46D9F3F239AE}" srcOrd="3" destOrd="0" parTransId="{44DF31BA-2DD5-4CB0-9881-F3832B397E56}" sibTransId="{77716F32-AAC4-4558-92B4-A5F67CDDCB25}"/>
    <dgm:cxn modelId="{97BC4908-56A7-4614-898E-CE2EDCC448FE}" srcId="{9B30DD80-9516-4C28-8CF8-DB17E4E1527B}" destId="{C1A3FE6E-8EDB-4655-9986-BE6397AD5A9B}" srcOrd="2" destOrd="0" parTransId="{E9B1BC1E-4C1F-4532-A1A0-D2510672FACA}" sibTransId="{FC2D0589-9AA9-4ABF-A305-D5857A21D835}"/>
    <dgm:cxn modelId="{469A6312-CC91-4EBE-9F9A-B096C8532B5E}" type="presOf" srcId="{54D07F32-F911-470A-8EBD-2F2E6A43111F}" destId="{22B02983-754F-4516-8AEC-0FFF711B6271}" srcOrd="0" destOrd="0" presId="urn:microsoft.com/office/officeart/2008/layout/VerticalCurvedList"/>
    <dgm:cxn modelId="{A7734D48-77E1-4C85-873B-99786D48F702}" type="presOf" srcId="{E3787EBF-E988-473E-947C-46D9F3F239AE}" destId="{1DAC8BB0-EA8C-4943-8253-7E4137D3C458}" srcOrd="0" destOrd="0" presId="urn:microsoft.com/office/officeart/2008/layout/VerticalCurvedList"/>
    <dgm:cxn modelId="{9F6CAE6A-1B5D-4C35-81BF-6D535A05FD11}" type="presOf" srcId="{234AB490-EFA7-411E-8C53-7B8734799F2D}" destId="{89A952BA-B5C9-4761-9750-47ADF8435A8F}" srcOrd="0" destOrd="0" presId="urn:microsoft.com/office/officeart/2008/layout/VerticalCurvedList"/>
    <dgm:cxn modelId="{B3C6AA55-2F2A-4240-881A-9067B1A0D4BC}" srcId="{9B30DD80-9516-4C28-8CF8-DB17E4E1527B}" destId="{54D07F32-F911-470A-8EBD-2F2E6A43111F}" srcOrd="1" destOrd="0" parTransId="{B9B5892E-7AEE-4486-8A4A-855B74388900}" sibTransId="{2EB17B38-CC2F-47C7-93D5-0CFEA2DE6104}"/>
    <dgm:cxn modelId="{5460E159-C9D4-41DA-8F56-31B2CB50A0CA}" srcId="{9B30DD80-9516-4C28-8CF8-DB17E4E1527B}" destId="{234AB490-EFA7-411E-8C53-7B8734799F2D}" srcOrd="0" destOrd="0" parTransId="{6A4779B9-779E-4E16-A0C8-D5BBBC73A735}" sibTransId="{4DA8ADF6-124B-4095-B4A2-8117B8439B2D}"/>
    <dgm:cxn modelId="{2E2C1090-2242-414B-8D58-D9497BB662F5}" type="presOf" srcId="{C1A3FE6E-8EDB-4655-9986-BE6397AD5A9B}" destId="{B38AA9CC-56DA-4746-8A75-D2E8D8B8B5F0}" srcOrd="0" destOrd="0" presId="urn:microsoft.com/office/officeart/2008/layout/VerticalCurvedList"/>
    <dgm:cxn modelId="{831004CD-A983-46E9-BFF3-DA0A6314C43D}" type="presOf" srcId="{4DA8ADF6-124B-4095-B4A2-8117B8439B2D}" destId="{5C63BE21-E362-40BC-BB10-BC39C4D72080}" srcOrd="0" destOrd="0" presId="urn:microsoft.com/office/officeart/2008/layout/VerticalCurvedList"/>
    <dgm:cxn modelId="{E2DEE2D6-D7F1-401F-873D-6E57DA51492E}" type="presOf" srcId="{9B30DD80-9516-4C28-8CF8-DB17E4E1527B}" destId="{E6BFD930-58C1-4E89-8D12-E484948420B2}" srcOrd="0" destOrd="0" presId="urn:microsoft.com/office/officeart/2008/layout/VerticalCurvedList"/>
    <dgm:cxn modelId="{97A727DC-1B6E-43A7-937A-FB69AB5C2948}" type="presParOf" srcId="{E6BFD930-58C1-4E89-8D12-E484948420B2}" destId="{8659FF25-AD0F-4E25-AF23-25248C554C04}" srcOrd="0" destOrd="0" presId="urn:microsoft.com/office/officeart/2008/layout/VerticalCurvedList"/>
    <dgm:cxn modelId="{8FEB1A48-E065-42D5-9934-B555C5538F86}" type="presParOf" srcId="{8659FF25-AD0F-4E25-AF23-25248C554C04}" destId="{EF3365B2-5963-41DD-8C23-A84F503E905F}" srcOrd="0" destOrd="0" presId="urn:microsoft.com/office/officeart/2008/layout/VerticalCurvedList"/>
    <dgm:cxn modelId="{2123B6C9-39A3-485B-A397-6BB85CF5A36B}" type="presParOf" srcId="{EF3365B2-5963-41DD-8C23-A84F503E905F}" destId="{9B902A6B-F254-4CC5-9D52-5E46EB3FB279}" srcOrd="0" destOrd="0" presId="urn:microsoft.com/office/officeart/2008/layout/VerticalCurvedList"/>
    <dgm:cxn modelId="{AB384213-E7D4-4F6F-8C67-E7D18F3735C5}" type="presParOf" srcId="{EF3365B2-5963-41DD-8C23-A84F503E905F}" destId="{5C63BE21-E362-40BC-BB10-BC39C4D72080}" srcOrd="1" destOrd="0" presId="urn:microsoft.com/office/officeart/2008/layout/VerticalCurvedList"/>
    <dgm:cxn modelId="{9343A7EB-8D50-459A-AE00-8813632C270C}" type="presParOf" srcId="{EF3365B2-5963-41DD-8C23-A84F503E905F}" destId="{ED93E929-2800-4283-A15F-BA1EB8183853}" srcOrd="2" destOrd="0" presId="urn:microsoft.com/office/officeart/2008/layout/VerticalCurvedList"/>
    <dgm:cxn modelId="{F9609FA4-FBFF-4F3D-89E6-BC740FDE9F6E}" type="presParOf" srcId="{EF3365B2-5963-41DD-8C23-A84F503E905F}" destId="{0A28E783-712E-4184-AE0E-177A85E0BC4B}" srcOrd="3" destOrd="0" presId="urn:microsoft.com/office/officeart/2008/layout/VerticalCurvedList"/>
    <dgm:cxn modelId="{8F88C1F6-855F-4A03-B3FA-1D1B9CADDB45}" type="presParOf" srcId="{8659FF25-AD0F-4E25-AF23-25248C554C04}" destId="{89A952BA-B5C9-4761-9750-47ADF8435A8F}" srcOrd="1" destOrd="0" presId="urn:microsoft.com/office/officeart/2008/layout/VerticalCurvedList"/>
    <dgm:cxn modelId="{B1756EFD-414E-4412-95E3-760D79A7A8C2}" type="presParOf" srcId="{8659FF25-AD0F-4E25-AF23-25248C554C04}" destId="{420D6DEE-4C33-4C83-A46C-995AC9993216}" srcOrd="2" destOrd="0" presId="urn:microsoft.com/office/officeart/2008/layout/VerticalCurvedList"/>
    <dgm:cxn modelId="{092EEF22-5E28-47A0-B63A-2E7CD61F6407}" type="presParOf" srcId="{420D6DEE-4C33-4C83-A46C-995AC9993216}" destId="{F4E77D16-AF13-417F-AEEE-FDAE447F68BC}" srcOrd="0" destOrd="0" presId="urn:microsoft.com/office/officeart/2008/layout/VerticalCurvedList"/>
    <dgm:cxn modelId="{21C8B2F8-F51A-429E-8949-E102210AA4D3}" type="presParOf" srcId="{8659FF25-AD0F-4E25-AF23-25248C554C04}" destId="{22B02983-754F-4516-8AEC-0FFF711B6271}" srcOrd="3" destOrd="0" presId="urn:microsoft.com/office/officeart/2008/layout/VerticalCurvedList"/>
    <dgm:cxn modelId="{C9BAA9FD-F763-49FB-8763-F9E34FCDB594}" type="presParOf" srcId="{8659FF25-AD0F-4E25-AF23-25248C554C04}" destId="{8D69BF51-9926-45CB-8D80-B1353075A31C}" srcOrd="4" destOrd="0" presId="urn:microsoft.com/office/officeart/2008/layout/VerticalCurvedList"/>
    <dgm:cxn modelId="{8FA65552-8096-40F5-8130-5D2B30544DBC}" type="presParOf" srcId="{8D69BF51-9926-45CB-8D80-B1353075A31C}" destId="{DDCEA8F5-B1B1-4FB0-B444-7159899A5D7A}" srcOrd="0" destOrd="0" presId="urn:microsoft.com/office/officeart/2008/layout/VerticalCurvedList"/>
    <dgm:cxn modelId="{3BB9BFBB-1448-42C2-9400-1DC12DB78461}" type="presParOf" srcId="{8659FF25-AD0F-4E25-AF23-25248C554C04}" destId="{B38AA9CC-56DA-4746-8A75-D2E8D8B8B5F0}" srcOrd="5" destOrd="0" presId="urn:microsoft.com/office/officeart/2008/layout/VerticalCurvedList"/>
    <dgm:cxn modelId="{96349474-D736-4089-9856-2C8A4F3BC55E}" type="presParOf" srcId="{8659FF25-AD0F-4E25-AF23-25248C554C04}" destId="{C1310A5F-A719-46F0-A48D-8F6F5DE09EA2}" srcOrd="6" destOrd="0" presId="urn:microsoft.com/office/officeart/2008/layout/VerticalCurvedList"/>
    <dgm:cxn modelId="{23121214-3FA9-448B-B02C-104E2FE653D7}" type="presParOf" srcId="{C1310A5F-A719-46F0-A48D-8F6F5DE09EA2}" destId="{18B106D0-BE41-494A-A935-D48F20CD33E6}" srcOrd="0" destOrd="0" presId="urn:microsoft.com/office/officeart/2008/layout/VerticalCurvedList"/>
    <dgm:cxn modelId="{C34B8252-A479-4D64-8B34-E018DD5A3223}" type="presParOf" srcId="{8659FF25-AD0F-4E25-AF23-25248C554C04}" destId="{1DAC8BB0-EA8C-4943-8253-7E4137D3C458}" srcOrd="7" destOrd="0" presId="urn:microsoft.com/office/officeart/2008/layout/VerticalCurvedList"/>
    <dgm:cxn modelId="{C863AF36-92DC-4846-982E-3E8426B28AB3}" type="presParOf" srcId="{8659FF25-AD0F-4E25-AF23-25248C554C04}" destId="{BB7AB9D3-8984-4386-B748-69AD1BE94D0A}" srcOrd="8" destOrd="0" presId="urn:microsoft.com/office/officeart/2008/layout/VerticalCurvedList"/>
    <dgm:cxn modelId="{A8C5183B-1EF1-446E-9C39-2D04A3A78EFB}" type="presParOf" srcId="{BB7AB9D3-8984-4386-B748-69AD1BE94D0A}" destId="{6AB78C75-8CC6-4C13-8BE9-F3975D6A660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39E77-882A-4403-8E55-F9C9F82D8E3E}">
      <dsp:nvSpPr>
        <dsp:cNvPr id="0" name=""/>
        <dsp:cNvSpPr/>
      </dsp:nvSpPr>
      <dsp:spPr>
        <a:xfrm rot="5400000">
          <a:off x="-219257" y="221911"/>
          <a:ext cx="1461717" cy="1023201"/>
        </a:xfrm>
        <a:prstGeom prst="chevron">
          <a:avLst/>
        </a:prstGeom>
        <a:gradFill rotWithShape="0">
          <a:gsLst>
            <a:gs pos="0">
              <a:srgbClr val="184A5C"/>
            </a:gs>
            <a:gs pos="70600">
              <a:srgbClr val="0B2843"/>
            </a:gs>
            <a:gs pos="100000">
              <a:schemeClr val="lt2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u="none" kern="12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" action="ppaction://hlinksldjump"/>
            </a:rPr>
            <a:t>1°</a:t>
          </a:r>
          <a:endParaRPr lang="it-IT" sz="2800" u="none" kern="1200" dirty="0">
            <a:solidFill>
              <a:schemeClr val="tx1"/>
            </a:solidFill>
            <a:latin typeface="Anton" pitchFamily="2" charset="0"/>
          </a:endParaRPr>
        </a:p>
      </dsp:txBody>
      <dsp:txXfrm rot="-5400000">
        <a:off x="2" y="514254"/>
        <a:ext cx="1023201" cy="438516"/>
      </dsp:txXfrm>
    </dsp:sp>
    <dsp:sp modelId="{87A02324-41DE-48F1-B85E-C4C7A13BC124}">
      <dsp:nvSpPr>
        <dsp:cNvPr id="0" name=""/>
        <dsp:cNvSpPr/>
      </dsp:nvSpPr>
      <dsp:spPr>
        <a:xfrm rot="5400000">
          <a:off x="4100293" y="-3074437"/>
          <a:ext cx="950615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</a:rPr>
            <a:t>PROGRAMMA COPERNICUS</a:t>
          </a:r>
          <a:endParaRPr lang="it-IT" sz="2800" kern="1200" dirty="0">
            <a:latin typeface="Anton" pitchFamily="2" charset="0"/>
          </a:endParaRPr>
        </a:p>
      </dsp:txBody>
      <dsp:txXfrm rot="-5400000">
        <a:off x="1023202" y="49059"/>
        <a:ext cx="7058393" cy="857805"/>
      </dsp:txXfrm>
    </dsp:sp>
    <dsp:sp modelId="{97ECB93C-4299-4E59-B162-B4DC1543523C}">
      <dsp:nvSpPr>
        <dsp:cNvPr id="0" name=""/>
        <dsp:cNvSpPr/>
      </dsp:nvSpPr>
      <dsp:spPr>
        <a:xfrm rot="5400000">
          <a:off x="-219257" y="1539125"/>
          <a:ext cx="1461717" cy="1023201"/>
        </a:xfrm>
        <a:prstGeom prst="chevron">
          <a:avLst/>
        </a:prstGeom>
        <a:solidFill>
          <a:srgbClr val="0B2944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" action="ppaction://hlinksldjump"/>
            </a:rPr>
            <a:t>2° </a:t>
          </a:r>
          <a:endParaRPr lang="it-IT" sz="2800" kern="1200" dirty="0">
            <a:solidFill>
              <a:schemeClr val="tx1"/>
            </a:solidFill>
            <a:latin typeface="Anton" pitchFamily="2" charset="0"/>
          </a:endParaRPr>
        </a:p>
      </dsp:txBody>
      <dsp:txXfrm rot="-5400000">
        <a:off x="2" y="1831468"/>
        <a:ext cx="1023201" cy="438516"/>
      </dsp:txXfrm>
    </dsp:sp>
    <dsp:sp modelId="{D2E51569-090A-40B9-94FE-504364828C46}">
      <dsp:nvSpPr>
        <dsp:cNvPr id="0" name=""/>
        <dsp:cNvSpPr/>
      </dsp:nvSpPr>
      <dsp:spPr>
        <a:xfrm rot="5400000">
          <a:off x="4100542" y="-1757473"/>
          <a:ext cx="950116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it-IT" sz="2800" kern="1200" dirty="0">
              <a:latin typeface="Anton" pitchFamily="2" charset="0"/>
            </a:rPr>
            <a:t>DATI E INFORMAZIONE</a:t>
          </a:r>
        </a:p>
      </dsp:txBody>
      <dsp:txXfrm rot="-5400000">
        <a:off x="1023202" y="1366248"/>
        <a:ext cx="7058417" cy="857354"/>
      </dsp:txXfrm>
    </dsp:sp>
    <dsp:sp modelId="{0A2043E6-27BE-433B-A804-FDD02CEAAA08}">
      <dsp:nvSpPr>
        <dsp:cNvPr id="0" name=""/>
        <dsp:cNvSpPr/>
      </dsp:nvSpPr>
      <dsp:spPr>
        <a:xfrm rot="5400000">
          <a:off x="-219257" y="2856339"/>
          <a:ext cx="1461717" cy="1023201"/>
        </a:xfrm>
        <a:prstGeom prst="chevron">
          <a:avLst/>
        </a:prstGeom>
        <a:solidFill>
          <a:srgbClr val="0F314A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" action="ppaction://hlinksldjump"/>
            </a:rPr>
            <a:t>3°</a:t>
          </a:r>
          <a:endParaRPr lang="it-IT" sz="2800" kern="1200" dirty="0">
            <a:solidFill>
              <a:schemeClr val="tx1"/>
            </a:solidFill>
            <a:latin typeface="Anton" pitchFamily="2" charset="0"/>
          </a:endParaRPr>
        </a:p>
      </dsp:txBody>
      <dsp:txXfrm rot="-5400000">
        <a:off x="2" y="3148682"/>
        <a:ext cx="1023201" cy="438516"/>
      </dsp:txXfrm>
    </dsp:sp>
    <dsp:sp modelId="{1E8E4753-A40F-47BF-A06C-D24994F52835}">
      <dsp:nvSpPr>
        <dsp:cNvPr id="0" name=""/>
        <dsp:cNvSpPr/>
      </dsp:nvSpPr>
      <dsp:spPr>
        <a:xfrm rot="5400000">
          <a:off x="4100542" y="-440258"/>
          <a:ext cx="950116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2800" kern="1200" dirty="0">
              <a:latin typeface="Anton" pitchFamily="2" charset="0"/>
            </a:rPr>
            <a:t>SERVIZI COPERNICUS</a:t>
          </a:r>
        </a:p>
      </dsp:txBody>
      <dsp:txXfrm rot="-5400000">
        <a:off x="1023202" y="2683463"/>
        <a:ext cx="7058417" cy="857354"/>
      </dsp:txXfrm>
    </dsp:sp>
    <dsp:sp modelId="{FFA202F9-8E9E-4863-8838-2EE8EA2D68FC}">
      <dsp:nvSpPr>
        <dsp:cNvPr id="0" name=""/>
        <dsp:cNvSpPr/>
      </dsp:nvSpPr>
      <dsp:spPr>
        <a:xfrm rot="5400000">
          <a:off x="-219257" y="4173553"/>
          <a:ext cx="1461717" cy="1023201"/>
        </a:xfrm>
        <a:prstGeom prst="chevron">
          <a:avLst/>
        </a:prstGeom>
        <a:solidFill>
          <a:srgbClr val="0B2944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</a:rPr>
            <a:t>4°</a:t>
          </a:r>
        </a:p>
      </dsp:txBody>
      <dsp:txXfrm rot="-5400000">
        <a:off x="2" y="4465896"/>
        <a:ext cx="1023201" cy="438516"/>
      </dsp:txXfrm>
    </dsp:sp>
    <dsp:sp modelId="{0127D1D2-7F24-4C96-81C3-746D72FA2CF4}">
      <dsp:nvSpPr>
        <dsp:cNvPr id="0" name=""/>
        <dsp:cNvSpPr/>
      </dsp:nvSpPr>
      <dsp:spPr>
        <a:xfrm rot="5400000">
          <a:off x="4100542" y="876955"/>
          <a:ext cx="950116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800" kern="1200" dirty="0"/>
        </a:p>
      </dsp:txBody>
      <dsp:txXfrm rot="-5400000">
        <a:off x="1023202" y="4000677"/>
        <a:ext cx="7058417" cy="8573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39E77-882A-4403-8E55-F9C9F82D8E3E}">
      <dsp:nvSpPr>
        <dsp:cNvPr id="0" name=""/>
        <dsp:cNvSpPr/>
      </dsp:nvSpPr>
      <dsp:spPr>
        <a:xfrm rot="5400000">
          <a:off x="-219257" y="221911"/>
          <a:ext cx="1461717" cy="1023201"/>
        </a:xfrm>
        <a:prstGeom prst="chevron">
          <a:avLst/>
        </a:prstGeom>
        <a:gradFill rotWithShape="0">
          <a:gsLst>
            <a:gs pos="0">
              <a:srgbClr val="184A5C"/>
            </a:gs>
            <a:gs pos="70600">
              <a:srgbClr val="0B2843"/>
            </a:gs>
            <a:gs pos="100000">
              <a:schemeClr val="lt2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u="none" kern="12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" action="ppaction://hlinksldjump"/>
            </a:rPr>
            <a:t>1°</a:t>
          </a:r>
          <a:endParaRPr lang="it-IT" sz="2800" u="none" kern="1200" dirty="0">
            <a:solidFill>
              <a:schemeClr val="tx1"/>
            </a:solidFill>
            <a:latin typeface="Anton" pitchFamily="2" charset="0"/>
          </a:endParaRPr>
        </a:p>
      </dsp:txBody>
      <dsp:txXfrm rot="-5400000">
        <a:off x="2" y="514254"/>
        <a:ext cx="1023201" cy="438516"/>
      </dsp:txXfrm>
    </dsp:sp>
    <dsp:sp modelId="{87A02324-41DE-48F1-B85E-C4C7A13BC124}">
      <dsp:nvSpPr>
        <dsp:cNvPr id="0" name=""/>
        <dsp:cNvSpPr/>
      </dsp:nvSpPr>
      <dsp:spPr>
        <a:xfrm rot="5400000">
          <a:off x="4100293" y="-3074437"/>
          <a:ext cx="950615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</a:rPr>
            <a:t>PROGRAMMA COPERNICUS</a:t>
          </a:r>
          <a:endParaRPr lang="it-IT" sz="2800" kern="1200" dirty="0">
            <a:latin typeface="Anton" pitchFamily="2" charset="0"/>
          </a:endParaRPr>
        </a:p>
      </dsp:txBody>
      <dsp:txXfrm rot="-5400000">
        <a:off x="1023202" y="49059"/>
        <a:ext cx="7058393" cy="857805"/>
      </dsp:txXfrm>
    </dsp:sp>
    <dsp:sp modelId="{97ECB93C-4299-4E59-B162-B4DC1543523C}">
      <dsp:nvSpPr>
        <dsp:cNvPr id="0" name=""/>
        <dsp:cNvSpPr/>
      </dsp:nvSpPr>
      <dsp:spPr>
        <a:xfrm rot="5400000">
          <a:off x="-219257" y="1539125"/>
          <a:ext cx="1461717" cy="1023201"/>
        </a:xfrm>
        <a:prstGeom prst="chevron">
          <a:avLst/>
        </a:prstGeom>
        <a:solidFill>
          <a:srgbClr val="0B2944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" action="ppaction://hlinksldjump"/>
            </a:rPr>
            <a:t>2° </a:t>
          </a:r>
          <a:endParaRPr lang="it-IT" sz="2800" kern="1200" dirty="0">
            <a:solidFill>
              <a:schemeClr val="tx1"/>
            </a:solidFill>
            <a:latin typeface="Anton" pitchFamily="2" charset="0"/>
          </a:endParaRPr>
        </a:p>
      </dsp:txBody>
      <dsp:txXfrm rot="-5400000">
        <a:off x="2" y="1831468"/>
        <a:ext cx="1023201" cy="438516"/>
      </dsp:txXfrm>
    </dsp:sp>
    <dsp:sp modelId="{D2E51569-090A-40B9-94FE-504364828C46}">
      <dsp:nvSpPr>
        <dsp:cNvPr id="0" name=""/>
        <dsp:cNvSpPr/>
      </dsp:nvSpPr>
      <dsp:spPr>
        <a:xfrm rot="5400000">
          <a:off x="4100542" y="-1757473"/>
          <a:ext cx="950116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it-IT" sz="2800" kern="1200" dirty="0">
              <a:latin typeface="Anton" pitchFamily="2" charset="0"/>
            </a:rPr>
            <a:t>DATI E INFORMAZIONE</a:t>
          </a:r>
        </a:p>
      </dsp:txBody>
      <dsp:txXfrm rot="-5400000">
        <a:off x="1023202" y="1366248"/>
        <a:ext cx="7058417" cy="857354"/>
      </dsp:txXfrm>
    </dsp:sp>
    <dsp:sp modelId="{0A2043E6-27BE-433B-A804-FDD02CEAAA08}">
      <dsp:nvSpPr>
        <dsp:cNvPr id="0" name=""/>
        <dsp:cNvSpPr/>
      </dsp:nvSpPr>
      <dsp:spPr>
        <a:xfrm rot="5400000">
          <a:off x="-219257" y="2856339"/>
          <a:ext cx="1461717" cy="1023201"/>
        </a:xfrm>
        <a:prstGeom prst="chevron">
          <a:avLst/>
        </a:prstGeom>
        <a:solidFill>
          <a:srgbClr val="0F314A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" action="ppaction://hlinksldjump"/>
            </a:rPr>
            <a:t>3°</a:t>
          </a:r>
          <a:endParaRPr lang="it-IT" sz="2800" kern="1200" dirty="0">
            <a:solidFill>
              <a:schemeClr val="tx1"/>
            </a:solidFill>
            <a:latin typeface="Anton" pitchFamily="2" charset="0"/>
          </a:endParaRPr>
        </a:p>
      </dsp:txBody>
      <dsp:txXfrm rot="-5400000">
        <a:off x="2" y="3148682"/>
        <a:ext cx="1023201" cy="438516"/>
      </dsp:txXfrm>
    </dsp:sp>
    <dsp:sp modelId="{1E8E4753-A40F-47BF-A06C-D24994F52835}">
      <dsp:nvSpPr>
        <dsp:cNvPr id="0" name=""/>
        <dsp:cNvSpPr/>
      </dsp:nvSpPr>
      <dsp:spPr>
        <a:xfrm rot="5400000">
          <a:off x="4100542" y="-440258"/>
          <a:ext cx="950116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2800" kern="1200" dirty="0">
              <a:latin typeface="Anton" pitchFamily="2" charset="0"/>
            </a:rPr>
            <a:t>SERVIZI COPERNICUS</a:t>
          </a:r>
        </a:p>
      </dsp:txBody>
      <dsp:txXfrm rot="-5400000">
        <a:off x="1023202" y="2683463"/>
        <a:ext cx="7058417" cy="857354"/>
      </dsp:txXfrm>
    </dsp:sp>
    <dsp:sp modelId="{FFA202F9-8E9E-4863-8838-2EE8EA2D68FC}">
      <dsp:nvSpPr>
        <dsp:cNvPr id="0" name=""/>
        <dsp:cNvSpPr/>
      </dsp:nvSpPr>
      <dsp:spPr>
        <a:xfrm rot="5400000">
          <a:off x="-219257" y="4173553"/>
          <a:ext cx="1461717" cy="1023201"/>
        </a:xfrm>
        <a:prstGeom prst="chevron">
          <a:avLst/>
        </a:prstGeom>
        <a:solidFill>
          <a:srgbClr val="0B2944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</a:rPr>
            <a:t>4°</a:t>
          </a:r>
        </a:p>
      </dsp:txBody>
      <dsp:txXfrm rot="-5400000">
        <a:off x="2" y="4465896"/>
        <a:ext cx="1023201" cy="438516"/>
      </dsp:txXfrm>
    </dsp:sp>
    <dsp:sp modelId="{0127D1D2-7F24-4C96-81C3-746D72FA2CF4}">
      <dsp:nvSpPr>
        <dsp:cNvPr id="0" name=""/>
        <dsp:cNvSpPr/>
      </dsp:nvSpPr>
      <dsp:spPr>
        <a:xfrm rot="5400000">
          <a:off x="4100542" y="876955"/>
          <a:ext cx="950116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800" kern="1200" dirty="0"/>
        </a:p>
      </dsp:txBody>
      <dsp:txXfrm rot="-5400000">
        <a:off x="1023202" y="4000677"/>
        <a:ext cx="7058417" cy="8573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39E77-882A-4403-8E55-F9C9F82D8E3E}">
      <dsp:nvSpPr>
        <dsp:cNvPr id="0" name=""/>
        <dsp:cNvSpPr/>
      </dsp:nvSpPr>
      <dsp:spPr>
        <a:xfrm rot="5400000">
          <a:off x="-219257" y="221911"/>
          <a:ext cx="1461717" cy="1023201"/>
        </a:xfrm>
        <a:prstGeom prst="chevron">
          <a:avLst/>
        </a:prstGeom>
        <a:gradFill rotWithShape="0">
          <a:gsLst>
            <a:gs pos="0">
              <a:srgbClr val="184A5C"/>
            </a:gs>
            <a:gs pos="70600">
              <a:srgbClr val="0B2843"/>
            </a:gs>
            <a:gs pos="100000">
              <a:schemeClr val="lt2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u="none" kern="12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" action="ppaction://hlinksldjump"/>
            </a:rPr>
            <a:t>1°</a:t>
          </a:r>
          <a:endParaRPr lang="it-IT" sz="2800" u="none" kern="1200" dirty="0">
            <a:solidFill>
              <a:schemeClr val="tx1"/>
            </a:solidFill>
            <a:latin typeface="Anton" pitchFamily="2" charset="0"/>
          </a:endParaRPr>
        </a:p>
      </dsp:txBody>
      <dsp:txXfrm rot="-5400000">
        <a:off x="2" y="514254"/>
        <a:ext cx="1023201" cy="438516"/>
      </dsp:txXfrm>
    </dsp:sp>
    <dsp:sp modelId="{87A02324-41DE-48F1-B85E-C4C7A13BC124}">
      <dsp:nvSpPr>
        <dsp:cNvPr id="0" name=""/>
        <dsp:cNvSpPr/>
      </dsp:nvSpPr>
      <dsp:spPr>
        <a:xfrm rot="5400000">
          <a:off x="4100293" y="-3074437"/>
          <a:ext cx="950615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</a:rPr>
            <a:t>PROGRAMMA COPERNICUS</a:t>
          </a:r>
          <a:endParaRPr lang="it-IT" sz="2800" kern="1200" dirty="0">
            <a:latin typeface="Anton" pitchFamily="2" charset="0"/>
          </a:endParaRPr>
        </a:p>
      </dsp:txBody>
      <dsp:txXfrm rot="-5400000">
        <a:off x="1023202" y="49059"/>
        <a:ext cx="7058393" cy="857805"/>
      </dsp:txXfrm>
    </dsp:sp>
    <dsp:sp modelId="{97ECB93C-4299-4E59-B162-B4DC1543523C}">
      <dsp:nvSpPr>
        <dsp:cNvPr id="0" name=""/>
        <dsp:cNvSpPr/>
      </dsp:nvSpPr>
      <dsp:spPr>
        <a:xfrm rot="5400000">
          <a:off x="-219257" y="1539125"/>
          <a:ext cx="1461717" cy="1023201"/>
        </a:xfrm>
        <a:prstGeom prst="chevron">
          <a:avLst/>
        </a:prstGeom>
        <a:solidFill>
          <a:srgbClr val="0B2944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" action="ppaction://hlinksldjump"/>
            </a:rPr>
            <a:t>2° </a:t>
          </a:r>
          <a:endParaRPr lang="it-IT" sz="2800" kern="1200" dirty="0">
            <a:solidFill>
              <a:schemeClr val="tx1"/>
            </a:solidFill>
            <a:latin typeface="Anton" pitchFamily="2" charset="0"/>
          </a:endParaRPr>
        </a:p>
      </dsp:txBody>
      <dsp:txXfrm rot="-5400000">
        <a:off x="2" y="1831468"/>
        <a:ext cx="1023201" cy="438516"/>
      </dsp:txXfrm>
    </dsp:sp>
    <dsp:sp modelId="{D2E51569-090A-40B9-94FE-504364828C46}">
      <dsp:nvSpPr>
        <dsp:cNvPr id="0" name=""/>
        <dsp:cNvSpPr/>
      </dsp:nvSpPr>
      <dsp:spPr>
        <a:xfrm rot="5400000">
          <a:off x="4100542" y="-1757473"/>
          <a:ext cx="950116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it-IT" sz="2800" kern="1200" dirty="0">
              <a:latin typeface="Anton" pitchFamily="2" charset="0"/>
            </a:rPr>
            <a:t>DATI E INFORMAZIONE</a:t>
          </a:r>
        </a:p>
      </dsp:txBody>
      <dsp:txXfrm rot="-5400000">
        <a:off x="1023202" y="1366248"/>
        <a:ext cx="7058417" cy="857354"/>
      </dsp:txXfrm>
    </dsp:sp>
    <dsp:sp modelId="{0A2043E6-27BE-433B-A804-FDD02CEAAA08}">
      <dsp:nvSpPr>
        <dsp:cNvPr id="0" name=""/>
        <dsp:cNvSpPr/>
      </dsp:nvSpPr>
      <dsp:spPr>
        <a:xfrm rot="5400000">
          <a:off x="-219257" y="2856339"/>
          <a:ext cx="1461717" cy="1023201"/>
        </a:xfrm>
        <a:prstGeom prst="chevron">
          <a:avLst/>
        </a:prstGeom>
        <a:solidFill>
          <a:srgbClr val="0F314A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" action="ppaction://hlinksldjump"/>
            </a:rPr>
            <a:t>3°</a:t>
          </a:r>
          <a:endParaRPr lang="it-IT" sz="2800" kern="1200" dirty="0">
            <a:solidFill>
              <a:schemeClr val="tx1"/>
            </a:solidFill>
            <a:latin typeface="Anton" pitchFamily="2" charset="0"/>
          </a:endParaRPr>
        </a:p>
      </dsp:txBody>
      <dsp:txXfrm rot="-5400000">
        <a:off x="2" y="3148682"/>
        <a:ext cx="1023201" cy="438516"/>
      </dsp:txXfrm>
    </dsp:sp>
    <dsp:sp modelId="{1E8E4753-A40F-47BF-A06C-D24994F52835}">
      <dsp:nvSpPr>
        <dsp:cNvPr id="0" name=""/>
        <dsp:cNvSpPr/>
      </dsp:nvSpPr>
      <dsp:spPr>
        <a:xfrm rot="5400000">
          <a:off x="4100542" y="-440258"/>
          <a:ext cx="950116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2800" kern="1200" dirty="0">
              <a:latin typeface="Anton" pitchFamily="2" charset="0"/>
            </a:rPr>
            <a:t>SERVIZI COPERNICUS</a:t>
          </a:r>
        </a:p>
      </dsp:txBody>
      <dsp:txXfrm rot="-5400000">
        <a:off x="1023202" y="2683463"/>
        <a:ext cx="7058417" cy="857354"/>
      </dsp:txXfrm>
    </dsp:sp>
    <dsp:sp modelId="{FFA202F9-8E9E-4863-8838-2EE8EA2D68FC}">
      <dsp:nvSpPr>
        <dsp:cNvPr id="0" name=""/>
        <dsp:cNvSpPr/>
      </dsp:nvSpPr>
      <dsp:spPr>
        <a:xfrm rot="5400000">
          <a:off x="-219257" y="4173553"/>
          <a:ext cx="1461717" cy="1023201"/>
        </a:xfrm>
        <a:prstGeom prst="chevron">
          <a:avLst/>
        </a:prstGeom>
        <a:solidFill>
          <a:srgbClr val="0B2944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</a:rPr>
            <a:t>4°</a:t>
          </a:r>
        </a:p>
      </dsp:txBody>
      <dsp:txXfrm rot="-5400000">
        <a:off x="2" y="4465896"/>
        <a:ext cx="1023201" cy="438516"/>
      </dsp:txXfrm>
    </dsp:sp>
    <dsp:sp modelId="{0127D1D2-7F24-4C96-81C3-746D72FA2CF4}">
      <dsp:nvSpPr>
        <dsp:cNvPr id="0" name=""/>
        <dsp:cNvSpPr/>
      </dsp:nvSpPr>
      <dsp:spPr>
        <a:xfrm rot="5400000">
          <a:off x="4100542" y="876955"/>
          <a:ext cx="950116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800" kern="1200" dirty="0"/>
        </a:p>
      </dsp:txBody>
      <dsp:txXfrm rot="-5400000">
        <a:off x="1023202" y="4000677"/>
        <a:ext cx="7058417" cy="8573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3BE21-E362-40BC-BB10-BC39C4D72080}">
      <dsp:nvSpPr>
        <dsp:cNvPr id="0" name=""/>
        <dsp:cNvSpPr/>
      </dsp:nvSpPr>
      <dsp:spPr>
        <a:xfrm>
          <a:off x="-4699705" y="-720427"/>
          <a:ext cx="5597988" cy="5597988"/>
        </a:xfrm>
        <a:prstGeom prst="blockArc">
          <a:avLst>
            <a:gd name="adj1" fmla="val 18900000"/>
            <a:gd name="adj2" fmla="val 2700000"/>
            <a:gd name="adj3" fmla="val 386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952BA-B5C9-4761-9750-47ADF8435A8F}">
      <dsp:nvSpPr>
        <dsp:cNvPr id="0" name=""/>
        <dsp:cNvSpPr/>
      </dsp:nvSpPr>
      <dsp:spPr>
        <a:xfrm>
          <a:off x="479421" y="319600"/>
          <a:ext cx="5329816" cy="6395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sp:txBody>
      <dsp:txXfrm>
        <a:off x="479421" y="319600"/>
        <a:ext cx="5329816" cy="639533"/>
      </dsp:txXfrm>
    </dsp:sp>
    <dsp:sp modelId="{F4E77D16-AF13-417F-AEEE-FDAE447F68BC}">
      <dsp:nvSpPr>
        <dsp:cNvPr id="0" name=""/>
        <dsp:cNvSpPr/>
      </dsp:nvSpPr>
      <dsp:spPr>
        <a:xfrm>
          <a:off x="70758" y="239658"/>
          <a:ext cx="799416" cy="799416"/>
        </a:xfrm>
        <a:prstGeom prst="ellipse">
          <a:avLst/>
        </a:prstGeom>
        <a:solidFill>
          <a:srgbClr val="0088D3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02983-754F-4516-8AEC-0FFF711B6271}">
      <dsp:nvSpPr>
        <dsp:cNvPr id="0" name=""/>
        <dsp:cNvSpPr/>
      </dsp:nvSpPr>
      <dsp:spPr>
        <a:xfrm>
          <a:off x="837126" y="1279066"/>
          <a:ext cx="4963157" cy="639533"/>
        </a:xfrm>
        <a:prstGeom prst="rect">
          <a:avLst/>
        </a:prstGeom>
        <a:solidFill>
          <a:schemeClr val="accent2">
            <a:hueOff val="-957887"/>
            <a:satOff val="0"/>
            <a:lumOff val="-654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1"/>
            </a:buClr>
            <a:buFont typeface="+mj-lt"/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sp:txBody>
      <dsp:txXfrm>
        <a:off x="837126" y="1279066"/>
        <a:ext cx="4963157" cy="639533"/>
      </dsp:txXfrm>
    </dsp:sp>
    <dsp:sp modelId="{DDCEA8F5-B1B1-4FB0-B444-7159899A5D7A}">
      <dsp:nvSpPr>
        <dsp:cNvPr id="0" name=""/>
        <dsp:cNvSpPr/>
      </dsp:nvSpPr>
      <dsp:spPr>
        <a:xfrm>
          <a:off x="437417" y="1199125"/>
          <a:ext cx="799416" cy="799416"/>
        </a:xfrm>
        <a:prstGeom prst="ellipse">
          <a:avLst/>
        </a:prstGeom>
        <a:solidFill>
          <a:srgbClr val="00BDD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AA9CC-56DA-4746-8A75-D2E8D8B8B5F0}">
      <dsp:nvSpPr>
        <dsp:cNvPr id="0" name=""/>
        <dsp:cNvSpPr/>
      </dsp:nvSpPr>
      <dsp:spPr>
        <a:xfrm>
          <a:off x="837126" y="2238533"/>
          <a:ext cx="4963157" cy="639533"/>
        </a:xfrm>
        <a:prstGeom prst="rect">
          <a:avLst/>
        </a:prstGeom>
        <a:solidFill>
          <a:schemeClr val="accent2">
            <a:hueOff val="-1915774"/>
            <a:satOff val="0"/>
            <a:lumOff val="-1307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sp:txBody>
      <dsp:txXfrm>
        <a:off x="837126" y="2238533"/>
        <a:ext cx="4963157" cy="639533"/>
      </dsp:txXfrm>
    </dsp:sp>
    <dsp:sp modelId="{18B106D0-BE41-494A-A935-D48F20CD33E6}">
      <dsp:nvSpPr>
        <dsp:cNvPr id="0" name=""/>
        <dsp:cNvSpPr/>
      </dsp:nvSpPr>
      <dsp:spPr>
        <a:xfrm>
          <a:off x="437417" y="2158591"/>
          <a:ext cx="799416" cy="799416"/>
        </a:xfrm>
        <a:prstGeom prst="ellipse">
          <a:avLst/>
        </a:prstGeom>
        <a:solidFill>
          <a:srgbClr val="00C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C8BB0-EA8C-4943-8253-7E4137D3C458}">
      <dsp:nvSpPr>
        <dsp:cNvPr id="0" name=""/>
        <dsp:cNvSpPr/>
      </dsp:nvSpPr>
      <dsp:spPr>
        <a:xfrm>
          <a:off x="470467" y="3198000"/>
          <a:ext cx="5329816" cy="639533"/>
        </a:xfrm>
        <a:prstGeom prst="rect">
          <a:avLst/>
        </a:prstGeom>
        <a:solidFill>
          <a:schemeClr val="accent2">
            <a:hueOff val="-2873661"/>
            <a:satOff val="0"/>
            <a:lumOff val="-1961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sp:txBody>
      <dsp:txXfrm>
        <a:off x="470467" y="3198000"/>
        <a:ext cx="5329816" cy="639533"/>
      </dsp:txXfrm>
    </dsp:sp>
    <dsp:sp modelId="{6AB78C75-8CC6-4C13-8BE9-F3975D6A6608}">
      <dsp:nvSpPr>
        <dsp:cNvPr id="0" name=""/>
        <dsp:cNvSpPr/>
      </dsp:nvSpPr>
      <dsp:spPr>
        <a:xfrm>
          <a:off x="70758" y="3118058"/>
          <a:ext cx="799416" cy="799416"/>
        </a:xfrm>
        <a:prstGeom prst="ellipse">
          <a:avLst/>
        </a:prstGeom>
        <a:solidFill>
          <a:srgbClr val="00C97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slide" Target="../slides/slide11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525133" y="1558451"/>
            <a:ext cx="5898800" cy="32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24567" y="4765651"/>
            <a:ext cx="5898800" cy="5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67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-21161" y="1623191"/>
            <a:ext cx="1366324" cy="3661603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7325" y="2205069"/>
            <a:ext cx="409317" cy="2277376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-18946" y="940966"/>
            <a:ext cx="1924755" cy="5457876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-4025" y="1258463"/>
            <a:ext cx="545472" cy="446148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-40600" y="92403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705483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250467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-17325" y="5283443"/>
            <a:ext cx="2009671" cy="1492248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-29176" y="3723582"/>
            <a:ext cx="394568" cy="1039705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100243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-4025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704459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601384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959767" y="-590131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947843">
            <a:off x="1697756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" name="Google Shape;32;p2"/>
          <p:cNvGrpSpPr/>
          <p:nvPr/>
        </p:nvGrpSpPr>
        <p:grpSpPr>
          <a:xfrm>
            <a:off x="-4805616" y="-1375267"/>
            <a:ext cx="9593200" cy="95932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9546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8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998800" y="611867"/>
            <a:ext cx="819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3042343" y="1561200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07732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2254133" y="2801867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3" name="Google Shape;333;p13">
            <a:hlinkClick r:id="rId3" action="ppaction://hlinksldjump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3042344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707732" y="4710667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2254133" y="5227929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6" name="Google Shape;336;p13">
            <a:hlinkClick r:id="rId4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7496377" y="1565667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4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6161768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6708167" y="2810861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7496377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6245868" y="46978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6708167" y="5221764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13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13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13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13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13"/>
          <p:cNvSpPr/>
          <p:nvPr/>
        </p:nvSpPr>
        <p:spPr>
          <a:xfrm rot="10800000">
            <a:off x="426911" y="4629128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13"/>
          <p:cNvSpPr/>
          <p:nvPr/>
        </p:nvSpPr>
        <p:spPr>
          <a:xfrm rot="10800000">
            <a:off x="909853" y="154952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49911" y="3648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13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815200" y="1709318"/>
            <a:ext cx="3656165" cy="3656165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10334967" y="1709318"/>
            <a:ext cx="3656165" cy="3656165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11507567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13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13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13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6" name="Google Shape;366;p13"/>
          <p:cNvSpPr/>
          <p:nvPr/>
        </p:nvSpPr>
        <p:spPr>
          <a:xfrm flipH="1">
            <a:off x="536200" y="16551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13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13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13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0" name="Google Shape;370;p13"/>
          <p:cNvSpPr/>
          <p:nvPr/>
        </p:nvSpPr>
        <p:spPr>
          <a:xfrm flipH="1">
            <a:off x="11832533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13"/>
          <p:cNvSpPr/>
          <p:nvPr/>
        </p:nvSpPr>
        <p:spPr>
          <a:xfrm flipH="1">
            <a:off x="8577762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13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3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0024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5"/>
          <p:cNvSpPr txBox="1">
            <a:spLocks noGrp="1"/>
          </p:cNvSpPr>
          <p:nvPr>
            <p:ph type="title"/>
          </p:nvPr>
        </p:nvSpPr>
        <p:spPr>
          <a:xfrm>
            <a:off x="5530233" y="3372167"/>
            <a:ext cx="6308400" cy="7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02" name="Google Shape;402;p15"/>
          <p:cNvSpPr txBox="1">
            <a:spLocks noGrp="1"/>
          </p:cNvSpPr>
          <p:nvPr>
            <p:ph type="subTitle" idx="1"/>
          </p:nvPr>
        </p:nvSpPr>
        <p:spPr>
          <a:xfrm>
            <a:off x="6575833" y="4155767"/>
            <a:ext cx="4175600" cy="92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03" name="Google Shape;403;p15"/>
          <p:cNvSpPr txBox="1">
            <a:spLocks noGrp="1"/>
          </p:cNvSpPr>
          <p:nvPr>
            <p:ph type="title" idx="2" hasCustomPrompt="1"/>
          </p:nvPr>
        </p:nvSpPr>
        <p:spPr>
          <a:xfrm>
            <a:off x="7437233" y="1775017"/>
            <a:ext cx="24528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4" name="Google Shape;404;p15"/>
          <p:cNvSpPr/>
          <p:nvPr/>
        </p:nvSpPr>
        <p:spPr>
          <a:xfrm rot="10261217" flipH="1">
            <a:off x="10171714" y="-370777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15"/>
          <p:cNvSpPr/>
          <p:nvPr/>
        </p:nvSpPr>
        <p:spPr>
          <a:xfrm rot="10605255" flipH="1">
            <a:off x="10282897" y="5278189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15"/>
          <p:cNvSpPr/>
          <p:nvPr/>
        </p:nvSpPr>
        <p:spPr>
          <a:xfrm flipH="1">
            <a:off x="11285930" y="-3116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15"/>
          <p:cNvSpPr/>
          <p:nvPr/>
        </p:nvSpPr>
        <p:spPr>
          <a:xfrm flipH="1">
            <a:off x="11549607" y="481928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15"/>
          <p:cNvSpPr/>
          <p:nvPr/>
        </p:nvSpPr>
        <p:spPr>
          <a:xfrm flipH="1">
            <a:off x="11324686" y="594846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15"/>
          <p:cNvSpPr/>
          <p:nvPr/>
        </p:nvSpPr>
        <p:spPr>
          <a:xfrm flipH="1">
            <a:off x="11140219" y="-31533"/>
            <a:ext cx="1144695" cy="6023932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15"/>
          <p:cNvSpPr/>
          <p:nvPr/>
        </p:nvSpPr>
        <p:spPr>
          <a:xfrm flipH="1">
            <a:off x="11585398" y="281197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15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15"/>
          <p:cNvSpPr/>
          <p:nvPr/>
        </p:nvSpPr>
        <p:spPr>
          <a:xfrm flipH="1">
            <a:off x="11759679" y="37990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15"/>
          <p:cNvSpPr/>
          <p:nvPr/>
        </p:nvSpPr>
        <p:spPr>
          <a:xfrm flipH="1">
            <a:off x="11067126" y="16760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15"/>
          <p:cNvSpPr/>
          <p:nvPr/>
        </p:nvSpPr>
        <p:spPr>
          <a:xfrm flipH="1">
            <a:off x="1320203" y="550595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15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15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15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15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15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15"/>
          <p:cNvSpPr/>
          <p:nvPr/>
        </p:nvSpPr>
        <p:spPr>
          <a:xfrm flipH="1">
            <a:off x="3575565" y="79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15"/>
          <p:cNvSpPr/>
          <p:nvPr/>
        </p:nvSpPr>
        <p:spPr>
          <a:xfrm flipH="1">
            <a:off x="7754828" y="63211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2" name="Google Shape;422;p15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423" name="Google Shape;423;p15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53748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8"/>
          <p:cNvSpPr txBox="1">
            <a:spLocks noGrp="1"/>
          </p:cNvSpPr>
          <p:nvPr>
            <p:ph type="title"/>
          </p:nvPr>
        </p:nvSpPr>
        <p:spPr>
          <a:xfrm>
            <a:off x="986833" y="609600"/>
            <a:ext cx="102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20" name="Google Shape;520;p18"/>
          <p:cNvSpPr/>
          <p:nvPr/>
        </p:nvSpPr>
        <p:spPr>
          <a:xfrm rot="-6329527">
            <a:off x="10942552" y="-3803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1" name="Google Shape;521;p18"/>
          <p:cNvSpPr/>
          <p:nvPr/>
        </p:nvSpPr>
        <p:spPr>
          <a:xfrm rot="-9560678">
            <a:off x="-413771" y="-2199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2" name="Google Shape;522;p18"/>
          <p:cNvSpPr/>
          <p:nvPr/>
        </p:nvSpPr>
        <p:spPr>
          <a:xfrm rot="5400000">
            <a:off x="5208091" y="263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3" name="Google Shape;523;p18"/>
          <p:cNvSpPr/>
          <p:nvPr/>
        </p:nvSpPr>
        <p:spPr>
          <a:xfrm rot="4470473">
            <a:off x="-242682" y="56708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" name="Google Shape;524;p18"/>
          <p:cNvSpPr/>
          <p:nvPr/>
        </p:nvSpPr>
        <p:spPr>
          <a:xfrm rot="-8584896">
            <a:off x="11295624" y="55668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" name="Google Shape;525;p18"/>
          <p:cNvSpPr/>
          <p:nvPr/>
        </p:nvSpPr>
        <p:spPr>
          <a:xfrm flipH="1">
            <a:off x="355435" y="3659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18"/>
          <p:cNvSpPr/>
          <p:nvPr/>
        </p:nvSpPr>
        <p:spPr>
          <a:xfrm flipH="1">
            <a:off x="11678710" y="14381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18"/>
          <p:cNvSpPr/>
          <p:nvPr/>
        </p:nvSpPr>
        <p:spPr>
          <a:xfrm flipH="1">
            <a:off x="732265" y="64299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18"/>
          <p:cNvSpPr/>
          <p:nvPr/>
        </p:nvSpPr>
        <p:spPr>
          <a:xfrm flipH="1">
            <a:off x="11621951" y="54646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18"/>
          <p:cNvSpPr/>
          <p:nvPr/>
        </p:nvSpPr>
        <p:spPr>
          <a:xfrm flipH="1">
            <a:off x="559046" y="1993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18"/>
          <p:cNvSpPr/>
          <p:nvPr/>
        </p:nvSpPr>
        <p:spPr>
          <a:xfrm flipH="1">
            <a:off x="9708720" y="65707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18"/>
          <p:cNvSpPr/>
          <p:nvPr/>
        </p:nvSpPr>
        <p:spPr>
          <a:xfrm flipH="1">
            <a:off x="11087635" y="5778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18"/>
          <p:cNvSpPr/>
          <p:nvPr/>
        </p:nvSpPr>
        <p:spPr>
          <a:xfrm flipH="1">
            <a:off x="10460487" y="4116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18"/>
          <p:cNvSpPr/>
          <p:nvPr/>
        </p:nvSpPr>
        <p:spPr>
          <a:xfrm flipH="1">
            <a:off x="11791231" y="5948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18"/>
          <p:cNvSpPr/>
          <p:nvPr/>
        </p:nvSpPr>
        <p:spPr>
          <a:xfrm flipH="1">
            <a:off x="1240146" y="63604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18"/>
          <p:cNvSpPr/>
          <p:nvPr/>
        </p:nvSpPr>
        <p:spPr>
          <a:xfrm flipH="1">
            <a:off x="145420" y="5948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18"/>
          <p:cNvSpPr txBox="1">
            <a:spLocks noGrp="1"/>
          </p:cNvSpPr>
          <p:nvPr>
            <p:ph type="subTitle" idx="1"/>
          </p:nvPr>
        </p:nvSpPr>
        <p:spPr>
          <a:xfrm>
            <a:off x="10025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7" name="Google Shape;537;p18"/>
          <p:cNvSpPr txBox="1">
            <a:spLocks noGrp="1"/>
          </p:cNvSpPr>
          <p:nvPr>
            <p:ph type="subTitle" idx="2"/>
          </p:nvPr>
        </p:nvSpPr>
        <p:spPr>
          <a:xfrm>
            <a:off x="1168333" y="4783767"/>
            <a:ext cx="21932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8" name="Google Shape;538;p18"/>
          <p:cNvSpPr txBox="1">
            <a:spLocks noGrp="1"/>
          </p:cNvSpPr>
          <p:nvPr>
            <p:ph type="subTitle" idx="3"/>
          </p:nvPr>
        </p:nvSpPr>
        <p:spPr>
          <a:xfrm>
            <a:off x="36616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9" name="Google Shape;539;p18"/>
          <p:cNvSpPr txBox="1">
            <a:spLocks noGrp="1"/>
          </p:cNvSpPr>
          <p:nvPr>
            <p:ph type="subTitle" idx="4"/>
          </p:nvPr>
        </p:nvSpPr>
        <p:spPr>
          <a:xfrm>
            <a:off x="38274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0" name="Google Shape;540;p18"/>
          <p:cNvSpPr txBox="1">
            <a:spLocks noGrp="1"/>
          </p:cNvSpPr>
          <p:nvPr>
            <p:ph type="subTitle" idx="5"/>
          </p:nvPr>
        </p:nvSpPr>
        <p:spPr>
          <a:xfrm>
            <a:off x="6320717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1" name="Google Shape;541;p18"/>
          <p:cNvSpPr txBox="1">
            <a:spLocks noGrp="1"/>
          </p:cNvSpPr>
          <p:nvPr>
            <p:ph type="subTitle" idx="6"/>
          </p:nvPr>
        </p:nvSpPr>
        <p:spPr>
          <a:xfrm>
            <a:off x="64865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2" name="Google Shape;542;p18"/>
          <p:cNvSpPr txBox="1">
            <a:spLocks noGrp="1"/>
          </p:cNvSpPr>
          <p:nvPr>
            <p:ph type="subTitle" idx="7"/>
          </p:nvPr>
        </p:nvSpPr>
        <p:spPr>
          <a:xfrm>
            <a:off x="788333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3" name="Google Shape;543;p18"/>
          <p:cNvSpPr txBox="1">
            <a:spLocks noGrp="1"/>
          </p:cNvSpPr>
          <p:nvPr>
            <p:ph type="subTitle" idx="8"/>
          </p:nvPr>
        </p:nvSpPr>
        <p:spPr>
          <a:xfrm>
            <a:off x="3447439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4" name="Google Shape;544;p18"/>
          <p:cNvSpPr txBox="1">
            <a:spLocks noGrp="1"/>
          </p:cNvSpPr>
          <p:nvPr>
            <p:ph type="subTitle" idx="9"/>
          </p:nvPr>
        </p:nvSpPr>
        <p:spPr>
          <a:xfrm>
            <a:off x="6106545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5" name="Google Shape;545;p18"/>
          <p:cNvSpPr txBox="1">
            <a:spLocks noGrp="1"/>
          </p:cNvSpPr>
          <p:nvPr>
            <p:ph type="subTitle" idx="13"/>
          </p:nvPr>
        </p:nvSpPr>
        <p:spPr>
          <a:xfrm>
            <a:off x="8979851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6" name="Google Shape;546;p18"/>
          <p:cNvSpPr txBox="1">
            <a:spLocks noGrp="1"/>
          </p:cNvSpPr>
          <p:nvPr>
            <p:ph type="subTitle" idx="14"/>
          </p:nvPr>
        </p:nvSpPr>
        <p:spPr>
          <a:xfrm>
            <a:off x="9145651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7" name="Google Shape;547;p18"/>
          <p:cNvSpPr txBox="1">
            <a:spLocks noGrp="1"/>
          </p:cNvSpPr>
          <p:nvPr>
            <p:ph type="subTitle" idx="15"/>
          </p:nvPr>
        </p:nvSpPr>
        <p:spPr>
          <a:xfrm>
            <a:off x="8765651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0299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9"/>
          <p:cNvSpPr txBox="1">
            <a:spLocks noGrp="1"/>
          </p:cNvSpPr>
          <p:nvPr>
            <p:ph type="title" hasCustomPrompt="1"/>
          </p:nvPr>
        </p:nvSpPr>
        <p:spPr>
          <a:xfrm>
            <a:off x="2351484" y="610400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0" name="Google Shape;550;p19"/>
          <p:cNvSpPr txBox="1">
            <a:spLocks noGrp="1"/>
          </p:cNvSpPr>
          <p:nvPr>
            <p:ph type="subTitle" idx="1"/>
          </p:nvPr>
        </p:nvSpPr>
        <p:spPr>
          <a:xfrm>
            <a:off x="3368000" y="1631567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1" name="Google Shape;551;p19"/>
          <p:cNvSpPr txBox="1">
            <a:spLocks noGrp="1"/>
          </p:cNvSpPr>
          <p:nvPr>
            <p:ph type="title" idx="2" hasCustomPrompt="1"/>
          </p:nvPr>
        </p:nvSpPr>
        <p:spPr>
          <a:xfrm>
            <a:off x="2351317" y="2622084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2" name="Google Shape;552;p19"/>
          <p:cNvSpPr txBox="1">
            <a:spLocks noGrp="1"/>
          </p:cNvSpPr>
          <p:nvPr>
            <p:ph type="subTitle" idx="3"/>
          </p:nvPr>
        </p:nvSpPr>
        <p:spPr>
          <a:xfrm>
            <a:off x="3368000" y="3643251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3" name="Google Shape;553;p19"/>
          <p:cNvSpPr txBox="1">
            <a:spLocks noGrp="1"/>
          </p:cNvSpPr>
          <p:nvPr>
            <p:ph type="title" idx="4" hasCustomPrompt="1"/>
          </p:nvPr>
        </p:nvSpPr>
        <p:spPr>
          <a:xfrm>
            <a:off x="2351484" y="4633767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4" name="Google Shape;554;p19"/>
          <p:cNvSpPr txBox="1">
            <a:spLocks noGrp="1"/>
          </p:cNvSpPr>
          <p:nvPr>
            <p:ph type="subTitle" idx="5"/>
          </p:nvPr>
        </p:nvSpPr>
        <p:spPr>
          <a:xfrm>
            <a:off x="3368000" y="5654933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5" name="Google Shape;555;p19"/>
          <p:cNvSpPr/>
          <p:nvPr/>
        </p:nvSpPr>
        <p:spPr>
          <a:xfrm flipH="1">
            <a:off x="3214333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6" name="Google Shape;556;p19"/>
          <p:cNvSpPr/>
          <p:nvPr/>
        </p:nvSpPr>
        <p:spPr>
          <a:xfrm>
            <a:off x="12090515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557" name="Google Shape;557;p19"/>
          <p:cNvSpPr/>
          <p:nvPr/>
        </p:nvSpPr>
        <p:spPr>
          <a:xfrm>
            <a:off x="112667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8" name="Google Shape;558;p19"/>
          <p:cNvSpPr/>
          <p:nvPr/>
        </p:nvSpPr>
        <p:spPr>
          <a:xfrm>
            <a:off x="101200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9" name="Google Shape;559;p19"/>
          <p:cNvSpPr/>
          <p:nvPr/>
        </p:nvSpPr>
        <p:spPr>
          <a:xfrm rot="-929517">
            <a:off x="112700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0" name="Google Shape;560;p19"/>
          <p:cNvSpPr/>
          <p:nvPr/>
        </p:nvSpPr>
        <p:spPr>
          <a:xfrm>
            <a:off x="111235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19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19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19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4" name="Google Shape;564;p19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5" name="Google Shape;565;p19"/>
          <p:cNvGrpSpPr/>
          <p:nvPr/>
        </p:nvGrpSpPr>
        <p:grpSpPr>
          <a:xfrm>
            <a:off x="-1441991" y="-1501931"/>
            <a:ext cx="3032400" cy="3032400"/>
            <a:chOff x="-1087568" y="-1126448"/>
            <a:chExt cx="2274300" cy="2274300"/>
          </a:xfrm>
        </p:grpSpPr>
        <p:sp>
          <p:nvSpPr>
            <p:cNvPr id="566" name="Google Shape;566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0" name="Google Shape;570;p19"/>
          <p:cNvGrpSpPr/>
          <p:nvPr/>
        </p:nvGrpSpPr>
        <p:grpSpPr>
          <a:xfrm>
            <a:off x="10675276" y="5339969"/>
            <a:ext cx="3032400" cy="3032400"/>
            <a:chOff x="-1087568" y="-1126448"/>
            <a:chExt cx="2274300" cy="2274300"/>
          </a:xfrm>
        </p:grpSpPr>
        <p:sp>
          <p:nvSpPr>
            <p:cNvPr id="571" name="Google Shape;571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5" name="Google Shape;575;p19"/>
          <p:cNvSpPr/>
          <p:nvPr/>
        </p:nvSpPr>
        <p:spPr>
          <a:xfrm>
            <a:off x="1034734" y="8779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6" name="Google Shape;576;p1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7" name="Google Shape;577;p19"/>
          <p:cNvSpPr/>
          <p:nvPr/>
        </p:nvSpPr>
        <p:spPr>
          <a:xfrm>
            <a:off x="11362300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8" name="Google Shape;578;p19"/>
          <p:cNvSpPr/>
          <p:nvPr/>
        </p:nvSpPr>
        <p:spPr>
          <a:xfrm>
            <a:off x="404000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9" name="Google Shape;579;p19"/>
          <p:cNvSpPr/>
          <p:nvPr/>
        </p:nvSpPr>
        <p:spPr>
          <a:xfrm>
            <a:off x="5975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0" name="Google Shape;580;p1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1" name="Google Shape;581;p19"/>
          <p:cNvSpPr/>
          <p:nvPr/>
        </p:nvSpPr>
        <p:spPr>
          <a:xfrm>
            <a:off x="1418233" y="1682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2" name="Google Shape;582;p1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3" name="Google Shape;583;p1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4" name="Google Shape;584;p19"/>
          <p:cNvSpPr/>
          <p:nvPr/>
        </p:nvSpPr>
        <p:spPr>
          <a:xfrm>
            <a:off x="119024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5" name="Google Shape;585;p19"/>
          <p:cNvSpPr/>
          <p:nvPr/>
        </p:nvSpPr>
        <p:spPr>
          <a:xfrm>
            <a:off x="1132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6" name="Google Shape;586;p19"/>
          <p:cNvSpPr/>
          <p:nvPr/>
        </p:nvSpPr>
        <p:spPr>
          <a:xfrm>
            <a:off x="23640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7" name="Google Shape;587;p19"/>
          <p:cNvSpPr/>
          <p:nvPr/>
        </p:nvSpPr>
        <p:spPr>
          <a:xfrm>
            <a:off x="354715" y="2482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24135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3" name="Google Shape;613;p21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5" name="Google Shape;615;p21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6" name="Google Shape;616;p21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7" name="Google Shape;617;p21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8" name="Google Shape;618;p21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9" name="Google Shape;619;p21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1" name="Google Shape;631;p21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2" name="Google Shape;632;p21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" name="Google Shape;633;p21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" name="Google Shape;634;p21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5" name="Google Shape;635;p21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6" name="Google Shape;636;p21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7" name="Google Shape;637;p21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8" name="Google Shape;638;p21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9" name="Google Shape;639;p21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0" name="Google Shape;640;p21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1" name="Google Shape;641;p21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2" name="Google Shape;642;p21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131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959751" y="2000833"/>
            <a:ext cx="5034400" cy="1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959751" y="3621967"/>
            <a:ext cx="5034400" cy="123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6549925" y="1356690"/>
            <a:ext cx="7786287" cy="7786287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3" name="Google Shape;653;p22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4" name="Google Shape;654;p22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5" name="Google Shape;655;p22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6" name="Google Shape;656;p22"/>
          <p:cNvSpPr/>
          <p:nvPr/>
        </p:nvSpPr>
        <p:spPr>
          <a:xfrm>
            <a:off x="379384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7" name="Google Shape;657;p22"/>
          <p:cNvSpPr/>
          <p:nvPr/>
        </p:nvSpPr>
        <p:spPr>
          <a:xfrm>
            <a:off x="6437133" y="5114201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8" name="Google Shape;658;p22"/>
          <p:cNvSpPr/>
          <p:nvPr/>
        </p:nvSpPr>
        <p:spPr>
          <a:xfrm>
            <a:off x="767552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9" name="Google Shape;659;p22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0" name="Google Shape;660;p22"/>
          <p:cNvSpPr/>
          <p:nvPr/>
        </p:nvSpPr>
        <p:spPr>
          <a:xfrm>
            <a:off x="11358884" y="21995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1" name="Google Shape;661;p22"/>
          <p:cNvSpPr/>
          <p:nvPr/>
        </p:nvSpPr>
        <p:spPr>
          <a:xfrm>
            <a:off x="379400" y="38056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2" name="Google Shape;662;p22"/>
          <p:cNvSpPr/>
          <p:nvPr/>
        </p:nvSpPr>
        <p:spPr>
          <a:xfrm>
            <a:off x="7429466" y="60454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3" name="Google Shape;663;p22"/>
          <p:cNvSpPr/>
          <p:nvPr/>
        </p:nvSpPr>
        <p:spPr>
          <a:xfrm>
            <a:off x="11780551" y="101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4" name="Google Shape;664;p22"/>
          <p:cNvSpPr/>
          <p:nvPr/>
        </p:nvSpPr>
        <p:spPr>
          <a:xfrm>
            <a:off x="11464717" y="62047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5" name="Google Shape;665;p22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6" name="Google Shape;666;p22"/>
          <p:cNvSpPr/>
          <p:nvPr/>
        </p:nvSpPr>
        <p:spPr>
          <a:xfrm>
            <a:off x="9468098" y="3143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7" name="Google Shape;667;p22"/>
          <p:cNvSpPr/>
          <p:nvPr/>
        </p:nvSpPr>
        <p:spPr>
          <a:xfrm>
            <a:off x="992631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8" name="Google Shape;668;p22"/>
          <p:cNvSpPr/>
          <p:nvPr/>
        </p:nvSpPr>
        <p:spPr>
          <a:xfrm>
            <a:off x="9058967" y="200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3626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3"/>
          <p:cNvSpPr txBox="1">
            <a:spLocks noGrp="1"/>
          </p:cNvSpPr>
          <p:nvPr>
            <p:ph type="subTitle" idx="1"/>
          </p:nvPr>
        </p:nvSpPr>
        <p:spPr>
          <a:xfrm>
            <a:off x="6026200" y="3769367"/>
            <a:ext cx="51344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1" name="Google Shape;671;p23"/>
          <p:cNvSpPr txBox="1">
            <a:spLocks noGrp="1"/>
          </p:cNvSpPr>
          <p:nvPr>
            <p:ph type="title"/>
          </p:nvPr>
        </p:nvSpPr>
        <p:spPr>
          <a:xfrm>
            <a:off x="6026200" y="1935167"/>
            <a:ext cx="5134400" cy="19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72" name="Google Shape;672;p23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3" name="Google Shape;673;p23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4" name="Google Shape;674;p23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5" name="Google Shape;675;p23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6" name="Google Shape;676;p23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7" name="Google Shape;677;p23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8" name="Google Shape;678;p23"/>
          <p:cNvSpPr/>
          <p:nvPr/>
        </p:nvSpPr>
        <p:spPr>
          <a:xfrm>
            <a:off x="11105067" y="559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9" name="Google Shape;679;p23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0" name="Google Shape;680;p23"/>
          <p:cNvSpPr/>
          <p:nvPr/>
        </p:nvSpPr>
        <p:spPr>
          <a:xfrm>
            <a:off x="11735915" y="1465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1" name="Google Shape;681;p23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2" name="Google Shape;682;p23"/>
          <p:cNvSpPr/>
          <p:nvPr/>
        </p:nvSpPr>
        <p:spPr>
          <a:xfrm>
            <a:off x="337717" y="35858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3" name="Google Shape;683;p23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4" name="Google Shape;684;p23"/>
          <p:cNvSpPr/>
          <p:nvPr/>
        </p:nvSpPr>
        <p:spPr>
          <a:xfrm rot="1022424" flipH="1">
            <a:off x="11369891" y="298998"/>
            <a:ext cx="1358691" cy="114327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5" name="Google Shape;685;p23"/>
          <p:cNvSpPr/>
          <p:nvPr/>
        </p:nvSpPr>
        <p:spPr>
          <a:xfrm rot="-4470473" flipH="1">
            <a:off x="10879246" y="-648044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6" name="Google Shape;686;p23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7" name="Google Shape;687;p23"/>
          <p:cNvSpPr/>
          <p:nvPr/>
        </p:nvSpPr>
        <p:spPr>
          <a:xfrm>
            <a:off x="707796" y="11049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753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6553733" y="2351284"/>
            <a:ext cx="45204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6555800" y="3171300"/>
            <a:ext cx="45204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7" name="Google Shape;697;p24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" name="Google Shape;698;p24"/>
          <p:cNvSpPr/>
          <p:nvPr/>
        </p:nvSpPr>
        <p:spPr>
          <a:xfrm>
            <a:off x="767550" y="4470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" name="Google Shape;699;p24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0" name="Google Shape;700;p24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1" name="Google Shape;701;p24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2" name="Google Shape;702;p24"/>
          <p:cNvSpPr/>
          <p:nvPr/>
        </p:nvSpPr>
        <p:spPr>
          <a:xfrm>
            <a:off x="5982482" y="60189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3" name="Google Shape;703;p24"/>
          <p:cNvSpPr/>
          <p:nvPr/>
        </p:nvSpPr>
        <p:spPr>
          <a:xfrm>
            <a:off x="6473696" y="4470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4" name="Google Shape;704;p24"/>
          <p:cNvSpPr/>
          <p:nvPr/>
        </p:nvSpPr>
        <p:spPr>
          <a:xfrm>
            <a:off x="11846829" y="2527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5" name="Google Shape;705;p24"/>
          <p:cNvSpPr/>
          <p:nvPr/>
        </p:nvSpPr>
        <p:spPr>
          <a:xfrm>
            <a:off x="11510015" y="8196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32424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5"/>
          <p:cNvSpPr txBox="1">
            <a:spLocks noGrp="1"/>
          </p:cNvSpPr>
          <p:nvPr>
            <p:ph type="title"/>
          </p:nvPr>
        </p:nvSpPr>
        <p:spPr>
          <a:xfrm>
            <a:off x="1032267" y="2349400"/>
            <a:ext cx="4520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08" name="Google Shape;708;p25"/>
          <p:cNvSpPr txBox="1">
            <a:spLocks noGrp="1"/>
          </p:cNvSpPr>
          <p:nvPr>
            <p:ph type="subTitle" idx="1"/>
          </p:nvPr>
        </p:nvSpPr>
        <p:spPr>
          <a:xfrm>
            <a:off x="1097267" y="3175033"/>
            <a:ext cx="44496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09" name="Google Shape;709;p25"/>
          <p:cNvSpPr/>
          <p:nvPr/>
        </p:nvSpPr>
        <p:spPr>
          <a:xfrm rot="6318939" flipH="1">
            <a:off x="1399608" y="263848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0" name="Google Shape;710;p25"/>
          <p:cNvSpPr/>
          <p:nvPr/>
        </p:nvSpPr>
        <p:spPr>
          <a:xfrm rot="5400000" flipH="1">
            <a:off x="4840515" y="-5536511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1" name="Google Shape;711;p25"/>
          <p:cNvSpPr/>
          <p:nvPr/>
        </p:nvSpPr>
        <p:spPr>
          <a:xfrm rot="6329527" flipH="1">
            <a:off x="-287691" y="-396745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2" name="Google Shape;712;p25"/>
          <p:cNvSpPr/>
          <p:nvPr/>
        </p:nvSpPr>
        <p:spPr>
          <a:xfrm rot="5400000" flipH="1">
            <a:off x="10637255" y="-744214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3" name="Google Shape;713;p25"/>
          <p:cNvSpPr/>
          <p:nvPr/>
        </p:nvSpPr>
        <p:spPr>
          <a:xfrm rot="-2215104" flipH="1">
            <a:off x="-476301" y="1014463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4" name="Google Shape;714;p25"/>
          <p:cNvSpPr/>
          <p:nvPr/>
        </p:nvSpPr>
        <p:spPr>
          <a:xfrm rot="9560681" flipH="1">
            <a:off x="7974010" y="-218899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5" name="Google Shape;715;p25"/>
          <p:cNvSpPr/>
          <p:nvPr/>
        </p:nvSpPr>
        <p:spPr>
          <a:xfrm rot="10800000">
            <a:off x="767552" y="6188819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6" name="Google Shape;716;p25"/>
          <p:cNvSpPr/>
          <p:nvPr/>
        </p:nvSpPr>
        <p:spPr>
          <a:xfrm rot="10800000">
            <a:off x="11228011" y="5320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7" name="Google Shape;717;p25"/>
          <p:cNvSpPr/>
          <p:nvPr/>
        </p:nvSpPr>
        <p:spPr>
          <a:xfrm rot="10800000">
            <a:off x="8096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8" name="Google Shape;718;p25"/>
          <p:cNvSpPr/>
          <p:nvPr/>
        </p:nvSpPr>
        <p:spPr>
          <a:xfrm rot="10800000">
            <a:off x="11682843" y="1289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9" name="Google Shape;719;p25"/>
          <p:cNvSpPr/>
          <p:nvPr/>
        </p:nvSpPr>
        <p:spPr>
          <a:xfrm rot="10800000">
            <a:off x="63075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0" name="Google Shape;720;p25"/>
          <p:cNvSpPr/>
          <p:nvPr/>
        </p:nvSpPr>
        <p:spPr>
          <a:xfrm rot="10800000">
            <a:off x="5575844" y="6301255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1" name="Google Shape;721;p25"/>
          <p:cNvSpPr/>
          <p:nvPr/>
        </p:nvSpPr>
        <p:spPr>
          <a:xfrm rot="10800000">
            <a:off x="600877" y="51473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2" name="Google Shape;722;p25"/>
          <p:cNvSpPr/>
          <p:nvPr/>
        </p:nvSpPr>
        <p:spPr>
          <a:xfrm rot="10800000">
            <a:off x="11682836" y="56907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3" name="Google Shape;723;p25"/>
          <p:cNvSpPr/>
          <p:nvPr/>
        </p:nvSpPr>
        <p:spPr>
          <a:xfrm rot="10800000">
            <a:off x="11777803" y="356177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4" name="Google Shape;724;p25"/>
          <p:cNvSpPr/>
          <p:nvPr/>
        </p:nvSpPr>
        <p:spPr>
          <a:xfrm rot="10800000">
            <a:off x="10780876" y="627501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5" name="Google Shape;725;p25"/>
          <p:cNvSpPr/>
          <p:nvPr/>
        </p:nvSpPr>
        <p:spPr>
          <a:xfrm>
            <a:off x="6763064" y="52813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75470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955733" y="1371167"/>
            <a:ext cx="10280400" cy="4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600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955733" y="607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4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4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2" name="Google Shape;72;p4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4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4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4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4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4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4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4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4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4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4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4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127867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6"/>
          <p:cNvSpPr txBox="1">
            <a:spLocks noGrp="1"/>
          </p:cNvSpPr>
          <p:nvPr>
            <p:ph type="subTitle" idx="1"/>
          </p:nvPr>
        </p:nvSpPr>
        <p:spPr>
          <a:xfrm>
            <a:off x="961467" y="1576500"/>
            <a:ext cx="7245200" cy="34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28" name="Google Shape;728;p26"/>
          <p:cNvSpPr txBox="1">
            <a:spLocks noGrp="1"/>
          </p:cNvSpPr>
          <p:nvPr>
            <p:ph type="title"/>
          </p:nvPr>
        </p:nvSpPr>
        <p:spPr>
          <a:xfrm>
            <a:off x="955733" y="609633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29" name="Google Shape;729;p26"/>
          <p:cNvSpPr/>
          <p:nvPr/>
        </p:nvSpPr>
        <p:spPr>
          <a:xfrm rot="10800000">
            <a:off x="11852002" y="2511300"/>
            <a:ext cx="372957" cy="2075077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26"/>
          <p:cNvSpPr/>
          <p:nvPr/>
        </p:nvSpPr>
        <p:spPr>
          <a:xfrm rot="10800000">
            <a:off x="11047207" y="589358"/>
            <a:ext cx="1753779" cy="4973053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26"/>
          <p:cNvSpPr/>
          <p:nvPr/>
        </p:nvSpPr>
        <p:spPr>
          <a:xfrm rot="10800000">
            <a:off x="11738740" y="5929091"/>
            <a:ext cx="497017" cy="406517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26"/>
          <p:cNvSpPr/>
          <p:nvPr/>
        </p:nvSpPr>
        <p:spPr>
          <a:xfrm rot="10800000">
            <a:off x="10620104" y="1907280"/>
            <a:ext cx="2200613" cy="4428339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26"/>
          <p:cNvSpPr/>
          <p:nvPr/>
        </p:nvSpPr>
        <p:spPr>
          <a:xfrm rot="10800000">
            <a:off x="11633547" y="3978340"/>
            <a:ext cx="507349" cy="711501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4" name="Google Shape;734;p26"/>
          <p:cNvSpPr/>
          <p:nvPr/>
        </p:nvSpPr>
        <p:spPr>
          <a:xfrm rot="10800000">
            <a:off x="11870333" y="1657215"/>
            <a:ext cx="482569" cy="728592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5" name="Google Shape;735;p26"/>
          <p:cNvSpPr/>
          <p:nvPr/>
        </p:nvSpPr>
        <p:spPr>
          <a:xfrm rot="10800000">
            <a:off x="10968357" y="245865"/>
            <a:ext cx="1831152" cy="1359692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6" name="Google Shape;736;p26"/>
          <p:cNvSpPr/>
          <p:nvPr/>
        </p:nvSpPr>
        <p:spPr>
          <a:xfrm rot="10800000">
            <a:off x="11876239" y="2255366"/>
            <a:ext cx="359519" cy="947348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7" name="Google Shape;737;p26"/>
          <p:cNvSpPr/>
          <p:nvPr/>
        </p:nvSpPr>
        <p:spPr>
          <a:xfrm rot="10800000">
            <a:off x="11497449" y="2529200"/>
            <a:ext cx="206172" cy="1105045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8" name="Google Shape;738;p26"/>
          <p:cNvSpPr/>
          <p:nvPr/>
        </p:nvSpPr>
        <p:spPr>
          <a:xfrm rot="10800000">
            <a:off x="11210949" y="1290764"/>
            <a:ext cx="930880" cy="208346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9" name="Google Shape;739;p26"/>
          <p:cNvSpPr/>
          <p:nvPr/>
        </p:nvSpPr>
        <p:spPr>
          <a:xfrm rot="10800000">
            <a:off x="11046573" y="4268290"/>
            <a:ext cx="1189176" cy="1472409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0" name="Google Shape;740;p26"/>
          <p:cNvSpPr/>
          <p:nvPr/>
        </p:nvSpPr>
        <p:spPr>
          <a:xfrm rot="-9150749">
            <a:off x="10993707" y="-116071"/>
            <a:ext cx="930919" cy="2083555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1" name="Google Shape;741;p26"/>
          <p:cNvSpPr/>
          <p:nvPr/>
        </p:nvSpPr>
        <p:spPr>
          <a:xfrm rot="7554719">
            <a:off x="10571325" y="3558024"/>
            <a:ext cx="1551584" cy="3472709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2" name="Google Shape;742;p26"/>
          <p:cNvSpPr/>
          <p:nvPr/>
        </p:nvSpPr>
        <p:spPr>
          <a:xfrm rot="-6722857">
            <a:off x="10350573" y="-85161"/>
            <a:ext cx="884308" cy="1240144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3" name="Google Shape;743;p26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4" name="Google Shape;744;p26"/>
          <p:cNvSpPr/>
          <p:nvPr/>
        </p:nvSpPr>
        <p:spPr>
          <a:xfrm>
            <a:off x="11379498" y="62260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5" name="Google Shape;745;p26"/>
          <p:cNvSpPr/>
          <p:nvPr/>
        </p:nvSpPr>
        <p:spPr>
          <a:xfrm>
            <a:off x="11040034" y="964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6" name="Google Shape;746;p26"/>
          <p:cNvSpPr/>
          <p:nvPr/>
        </p:nvSpPr>
        <p:spPr>
          <a:xfrm>
            <a:off x="11636379" y="606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7" name="Google Shape;747;p26"/>
          <p:cNvSpPr/>
          <p:nvPr/>
        </p:nvSpPr>
        <p:spPr>
          <a:xfrm>
            <a:off x="767550" y="5877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8" name="Google Shape;748;p26"/>
          <p:cNvSpPr/>
          <p:nvPr/>
        </p:nvSpPr>
        <p:spPr>
          <a:xfrm>
            <a:off x="4842964" y="63869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9" name="Google Shape;749;p26"/>
          <p:cNvSpPr/>
          <p:nvPr/>
        </p:nvSpPr>
        <p:spPr>
          <a:xfrm>
            <a:off x="188512" y="5178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0" name="Google Shape;750;p26"/>
          <p:cNvSpPr/>
          <p:nvPr/>
        </p:nvSpPr>
        <p:spPr>
          <a:xfrm>
            <a:off x="2141149" y="181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1" name="Google Shape;751;p26"/>
          <p:cNvSpPr/>
          <p:nvPr/>
        </p:nvSpPr>
        <p:spPr>
          <a:xfrm>
            <a:off x="608153" y="390266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2" name="Google Shape;752;p26"/>
          <p:cNvSpPr/>
          <p:nvPr/>
        </p:nvSpPr>
        <p:spPr>
          <a:xfrm rot="10800000">
            <a:off x="9052568" y="1783914"/>
            <a:ext cx="2958104" cy="595265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3" name="Google Shape;753;p26"/>
          <p:cNvSpPr/>
          <p:nvPr/>
        </p:nvSpPr>
        <p:spPr>
          <a:xfrm rot="9955178">
            <a:off x="9725220" y="1482068"/>
            <a:ext cx="930928" cy="2083576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4" name="Google Shape;754;p26"/>
          <p:cNvSpPr/>
          <p:nvPr/>
        </p:nvSpPr>
        <p:spPr>
          <a:xfrm rot="-8985401">
            <a:off x="10081050" y="-591301"/>
            <a:ext cx="640071" cy="1686652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02586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7"/>
          <p:cNvSpPr txBox="1">
            <a:spLocks noGrp="1"/>
          </p:cNvSpPr>
          <p:nvPr>
            <p:ph type="subTitle" idx="1"/>
          </p:nvPr>
        </p:nvSpPr>
        <p:spPr>
          <a:xfrm>
            <a:off x="1341733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7" name="Google Shape;757;p27"/>
          <p:cNvSpPr txBox="1">
            <a:spLocks noGrp="1"/>
          </p:cNvSpPr>
          <p:nvPr>
            <p:ph type="subTitle" idx="2"/>
          </p:nvPr>
        </p:nvSpPr>
        <p:spPr>
          <a:xfrm>
            <a:off x="1909133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8" name="Google Shape;758;p27"/>
          <p:cNvSpPr txBox="1">
            <a:spLocks noGrp="1"/>
          </p:cNvSpPr>
          <p:nvPr>
            <p:ph type="title"/>
          </p:nvPr>
        </p:nvSpPr>
        <p:spPr>
          <a:xfrm>
            <a:off x="955733" y="609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59" name="Google Shape;759;p27"/>
          <p:cNvSpPr txBox="1">
            <a:spLocks noGrp="1"/>
          </p:cNvSpPr>
          <p:nvPr>
            <p:ph type="subTitle" idx="3"/>
          </p:nvPr>
        </p:nvSpPr>
        <p:spPr>
          <a:xfrm>
            <a:off x="6490567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0" name="Google Shape;760;p27"/>
          <p:cNvSpPr txBox="1">
            <a:spLocks noGrp="1"/>
          </p:cNvSpPr>
          <p:nvPr>
            <p:ph type="subTitle" idx="4"/>
          </p:nvPr>
        </p:nvSpPr>
        <p:spPr>
          <a:xfrm>
            <a:off x="7057967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1" name="Google Shape;761;p27"/>
          <p:cNvSpPr/>
          <p:nvPr/>
        </p:nvSpPr>
        <p:spPr>
          <a:xfrm rot="10800000">
            <a:off x="-49913" y="3651"/>
            <a:ext cx="9913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2" name="Google Shape;762;p27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3" name="Google Shape;763;p27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4" name="Google Shape;764;p27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5" name="Google Shape;765;p27"/>
          <p:cNvSpPr/>
          <p:nvPr/>
        </p:nvSpPr>
        <p:spPr>
          <a:xfrm flipH="1">
            <a:off x="318618" y="22551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6" name="Google Shape;766;p2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7" name="Google Shape;767;p2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8" name="Google Shape;768;p27"/>
          <p:cNvSpPr/>
          <p:nvPr/>
        </p:nvSpPr>
        <p:spPr>
          <a:xfrm flipH="1">
            <a:off x="1055728" y="196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9" name="Google Shape;769;p27"/>
          <p:cNvSpPr/>
          <p:nvPr/>
        </p:nvSpPr>
        <p:spPr>
          <a:xfrm>
            <a:off x="10533341" y="-374617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0" name="Google Shape;770;p27"/>
          <p:cNvSpPr/>
          <p:nvPr/>
        </p:nvSpPr>
        <p:spPr>
          <a:xfrm>
            <a:off x="11205934" y="-15133"/>
            <a:ext cx="978521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1" name="Google Shape;771;p27"/>
          <p:cNvSpPr/>
          <p:nvPr/>
        </p:nvSpPr>
        <p:spPr>
          <a:xfrm rot="-929579">
            <a:off x="11239759" y="61103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2" name="Google Shape;772;p27"/>
          <p:cNvSpPr/>
          <p:nvPr/>
        </p:nvSpPr>
        <p:spPr>
          <a:xfrm>
            <a:off x="11598308" y="-938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3" name="Google Shape;773;p27"/>
          <p:cNvSpPr/>
          <p:nvPr/>
        </p:nvSpPr>
        <p:spPr>
          <a:xfrm rot="10800000" flipH="1">
            <a:off x="11825769" y="134944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4" name="Google Shape;774;p27"/>
          <p:cNvSpPr/>
          <p:nvPr/>
        </p:nvSpPr>
        <p:spPr>
          <a:xfrm rot="10800000" flipH="1">
            <a:off x="11639386" y="48878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5" name="Google Shape;775;p27"/>
          <p:cNvSpPr/>
          <p:nvPr/>
        </p:nvSpPr>
        <p:spPr>
          <a:xfrm rot="10800000" flipH="1">
            <a:off x="11887552" y="581697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6" name="Google Shape;776;p27"/>
          <p:cNvSpPr/>
          <p:nvPr/>
        </p:nvSpPr>
        <p:spPr>
          <a:xfrm rot="10800000" flipH="1">
            <a:off x="11370652" y="26221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7" name="Google Shape;777;p27"/>
          <p:cNvSpPr/>
          <p:nvPr/>
        </p:nvSpPr>
        <p:spPr>
          <a:xfrm flipH="1">
            <a:off x="6252865" y="262200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8" name="Google Shape;778;p27"/>
          <p:cNvSpPr/>
          <p:nvPr/>
        </p:nvSpPr>
        <p:spPr>
          <a:xfrm rot="10800000" flipH="1">
            <a:off x="5509519" y="657584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7932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8"/>
          <p:cNvSpPr txBox="1">
            <a:spLocks noGrp="1"/>
          </p:cNvSpPr>
          <p:nvPr>
            <p:ph type="subTitle" idx="1"/>
          </p:nvPr>
        </p:nvSpPr>
        <p:spPr>
          <a:xfrm>
            <a:off x="961467" y="1848000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1" name="Google Shape;781;p28"/>
          <p:cNvSpPr txBox="1">
            <a:spLocks noGrp="1"/>
          </p:cNvSpPr>
          <p:nvPr>
            <p:ph type="title"/>
          </p:nvPr>
        </p:nvSpPr>
        <p:spPr>
          <a:xfrm>
            <a:off x="955733" y="613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82" name="Google Shape;782;p28"/>
          <p:cNvSpPr txBox="1">
            <a:spLocks noGrp="1"/>
          </p:cNvSpPr>
          <p:nvPr>
            <p:ph type="subTitle" idx="2"/>
          </p:nvPr>
        </p:nvSpPr>
        <p:spPr>
          <a:xfrm>
            <a:off x="6096000" y="1848167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3" name="Google Shape;783;p28"/>
          <p:cNvSpPr txBox="1">
            <a:spLocks noGrp="1"/>
          </p:cNvSpPr>
          <p:nvPr>
            <p:ph type="subTitle" idx="3"/>
          </p:nvPr>
        </p:nvSpPr>
        <p:spPr>
          <a:xfrm>
            <a:off x="961467" y="1356967"/>
            <a:ext cx="10274800" cy="5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4" name="Google Shape;784;p28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5" name="Google Shape;785;p28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6" name="Google Shape;786;p28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7" name="Google Shape;787;p28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8" name="Google Shape;788;p28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9" name="Google Shape;789;p28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0" name="Google Shape;790;p28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1" name="Google Shape;791;p28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2" name="Google Shape;792;p28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3" name="Google Shape;793;p28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4" name="Google Shape;794;p2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5" name="Google Shape;795;p28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6" name="Google Shape;796;p28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7" name="Google Shape;797;p28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8" name="Google Shape;798;p28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53698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752767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1073967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4323548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4644749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7894295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8215512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8" name="Google Shape;808;p2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1" name="Google Shape;811;p29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3" name="Google Shape;813;p29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1" name="Google Shape;821;p2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23" name="Google Shape;823;p29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9" name="Google Shape;829;p29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0" name="Google Shape;830;p29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" name="Google Shape;831;p2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2" name="Google Shape;832;p29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3" name="Google Shape;833;p29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4" name="Google Shape;834;p29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692576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"/>
          <p:cNvSpPr txBox="1">
            <a:spLocks noGrp="1"/>
          </p:cNvSpPr>
          <p:nvPr>
            <p:ph type="title"/>
          </p:nvPr>
        </p:nvSpPr>
        <p:spPr>
          <a:xfrm>
            <a:off x="955733" y="6258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37" name="Google Shape;837;p30"/>
          <p:cNvSpPr txBox="1">
            <a:spLocks noGrp="1"/>
          </p:cNvSpPr>
          <p:nvPr>
            <p:ph type="subTitle" idx="1"/>
          </p:nvPr>
        </p:nvSpPr>
        <p:spPr>
          <a:xfrm>
            <a:off x="11255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8" name="Google Shape;838;p30"/>
          <p:cNvSpPr txBox="1">
            <a:spLocks noGrp="1"/>
          </p:cNvSpPr>
          <p:nvPr>
            <p:ph type="subTitle" idx="2"/>
          </p:nvPr>
        </p:nvSpPr>
        <p:spPr>
          <a:xfrm>
            <a:off x="1837767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9" name="Google Shape;839;p30"/>
          <p:cNvSpPr txBox="1">
            <a:spLocks noGrp="1"/>
          </p:cNvSpPr>
          <p:nvPr>
            <p:ph type="subTitle" idx="3"/>
          </p:nvPr>
        </p:nvSpPr>
        <p:spPr>
          <a:xfrm>
            <a:off x="76118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0" name="Google Shape;840;p30"/>
          <p:cNvSpPr txBox="1">
            <a:spLocks noGrp="1"/>
          </p:cNvSpPr>
          <p:nvPr>
            <p:ph type="subTitle" idx="4"/>
          </p:nvPr>
        </p:nvSpPr>
        <p:spPr>
          <a:xfrm>
            <a:off x="7590100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1" name="Google Shape;841;p30"/>
          <p:cNvSpPr txBox="1">
            <a:spLocks noGrp="1"/>
          </p:cNvSpPr>
          <p:nvPr>
            <p:ph type="subTitle" idx="5"/>
          </p:nvPr>
        </p:nvSpPr>
        <p:spPr>
          <a:xfrm>
            <a:off x="1125567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2" name="Google Shape;842;p30"/>
          <p:cNvSpPr txBox="1">
            <a:spLocks noGrp="1"/>
          </p:cNvSpPr>
          <p:nvPr>
            <p:ph type="subTitle" idx="6"/>
          </p:nvPr>
        </p:nvSpPr>
        <p:spPr>
          <a:xfrm>
            <a:off x="1837767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3" name="Google Shape;843;p30"/>
          <p:cNvSpPr txBox="1">
            <a:spLocks noGrp="1"/>
          </p:cNvSpPr>
          <p:nvPr>
            <p:ph type="subTitle" idx="7"/>
          </p:nvPr>
        </p:nvSpPr>
        <p:spPr>
          <a:xfrm>
            <a:off x="7611833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4" name="Google Shape;844;p30"/>
          <p:cNvSpPr txBox="1">
            <a:spLocks noGrp="1"/>
          </p:cNvSpPr>
          <p:nvPr>
            <p:ph type="subTitle" idx="8"/>
          </p:nvPr>
        </p:nvSpPr>
        <p:spPr>
          <a:xfrm>
            <a:off x="7590100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5" name="Google Shape;845;p30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6" name="Google Shape;846;p30"/>
          <p:cNvSpPr/>
          <p:nvPr/>
        </p:nvSpPr>
        <p:spPr>
          <a:xfrm rot="9560678" flipH="1">
            <a:off x="11106713" y="-2333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7" name="Google Shape;847;p30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8" name="Google Shape;848;p30"/>
          <p:cNvSpPr/>
          <p:nvPr/>
        </p:nvSpPr>
        <p:spPr>
          <a:xfrm rot="-5400000" flipH="1">
            <a:off x="5157808" y="129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9" name="Google Shape;849;p30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0" name="Google Shape;850;p30"/>
          <p:cNvSpPr/>
          <p:nvPr/>
        </p:nvSpPr>
        <p:spPr>
          <a:xfrm rot="8584896" flipH="1">
            <a:off x="-479749" y="55534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1" name="Google Shape;851;p30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2" name="Google Shape;852;p30"/>
          <p:cNvSpPr/>
          <p:nvPr/>
        </p:nvSpPr>
        <p:spPr>
          <a:xfrm>
            <a:off x="111450" y="14247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3" name="Google Shape;853;p30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4" name="Google Shape;854;p30"/>
          <p:cNvSpPr/>
          <p:nvPr/>
        </p:nvSpPr>
        <p:spPr>
          <a:xfrm>
            <a:off x="349033" y="5451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5" name="Google Shape;855;p30"/>
          <p:cNvSpPr/>
          <p:nvPr/>
        </p:nvSpPr>
        <p:spPr>
          <a:xfrm>
            <a:off x="11456182" y="1859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6" name="Google Shape;856;p30"/>
          <p:cNvSpPr/>
          <p:nvPr/>
        </p:nvSpPr>
        <p:spPr>
          <a:xfrm>
            <a:off x="2385829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7" name="Google Shape;857;p30"/>
          <p:cNvSpPr/>
          <p:nvPr/>
        </p:nvSpPr>
        <p:spPr>
          <a:xfrm>
            <a:off x="832616" y="5644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8" name="Google Shape;858;p30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9" name="Google Shape;859;p30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0" name="Google Shape;860;p30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1" name="Google Shape;861;p30"/>
          <p:cNvSpPr/>
          <p:nvPr/>
        </p:nvSpPr>
        <p:spPr>
          <a:xfrm>
            <a:off x="11949129" y="5814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601168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2"/>
          <p:cNvSpPr txBox="1">
            <a:spLocks noGrp="1"/>
          </p:cNvSpPr>
          <p:nvPr>
            <p:ph type="title"/>
          </p:nvPr>
        </p:nvSpPr>
        <p:spPr>
          <a:xfrm>
            <a:off x="1042000" y="613667"/>
            <a:ext cx="10108000" cy="7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4" name="Google Shape;904;p32"/>
          <p:cNvSpPr txBox="1">
            <a:spLocks noGrp="1"/>
          </p:cNvSpPr>
          <p:nvPr>
            <p:ph type="subTitle" idx="1"/>
          </p:nvPr>
        </p:nvSpPr>
        <p:spPr>
          <a:xfrm>
            <a:off x="5343367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5" name="Google Shape;905;p32"/>
          <p:cNvSpPr txBox="1">
            <a:spLocks noGrp="1"/>
          </p:cNvSpPr>
          <p:nvPr>
            <p:ph type="subTitle" idx="2"/>
          </p:nvPr>
        </p:nvSpPr>
        <p:spPr>
          <a:xfrm>
            <a:off x="5348033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6" name="Google Shape;906;p32"/>
          <p:cNvSpPr txBox="1">
            <a:spLocks noGrp="1"/>
          </p:cNvSpPr>
          <p:nvPr>
            <p:ph type="subTitle" idx="3"/>
          </p:nvPr>
        </p:nvSpPr>
        <p:spPr>
          <a:xfrm>
            <a:off x="5343367" y="4022836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7" name="Google Shape;907;p32"/>
          <p:cNvSpPr txBox="1">
            <a:spLocks noGrp="1"/>
          </p:cNvSpPr>
          <p:nvPr>
            <p:ph type="subTitle" idx="4"/>
          </p:nvPr>
        </p:nvSpPr>
        <p:spPr>
          <a:xfrm>
            <a:off x="5348017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8" name="Google Shape;908;p32"/>
          <p:cNvSpPr txBox="1">
            <a:spLocks noGrp="1"/>
          </p:cNvSpPr>
          <p:nvPr>
            <p:ph type="subTitle" idx="5"/>
          </p:nvPr>
        </p:nvSpPr>
        <p:spPr>
          <a:xfrm>
            <a:off x="8875533" y="1833000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9" name="Google Shape;909;p32"/>
          <p:cNvSpPr txBox="1">
            <a:spLocks noGrp="1"/>
          </p:cNvSpPr>
          <p:nvPr>
            <p:ph type="subTitle" idx="6"/>
          </p:nvPr>
        </p:nvSpPr>
        <p:spPr>
          <a:xfrm>
            <a:off x="8870017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0" name="Google Shape;910;p32"/>
          <p:cNvSpPr txBox="1">
            <a:spLocks noGrp="1"/>
          </p:cNvSpPr>
          <p:nvPr>
            <p:ph type="subTitle" idx="7"/>
          </p:nvPr>
        </p:nvSpPr>
        <p:spPr>
          <a:xfrm>
            <a:off x="8875533" y="4022432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1" name="Google Shape;911;p32"/>
          <p:cNvSpPr txBox="1">
            <a:spLocks noGrp="1"/>
          </p:cNvSpPr>
          <p:nvPr>
            <p:ph type="subTitle" idx="8"/>
          </p:nvPr>
        </p:nvSpPr>
        <p:spPr>
          <a:xfrm>
            <a:off x="8870017" y="4525033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2" name="Google Shape;912;p32"/>
          <p:cNvSpPr txBox="1">
            <a:spLocks noGrp="1"/>
          </p:cNvSpPr>
          <p:nvPr>
            <p:ph type="subTitle" idx="9"/>
          </p:nvPr>
        </p:nvSpPr>
        <p:spPr>
          <a:xfrm>
            <a:off x="1892300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3" name="Google Shape;913;p32"/>
          <p:cNvSpPr txBox="1">
            <a:spLocks noGrp="1"/>
          </p:cNvSpPr>
          <p:nvPr>
            <p:ph type="subTitle" idx="13"/>
          </p:nvPr>
        </p:nvSpPr>
        <p:spPr>
          <a:xfrm>
            <a:off x="1892284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4" name="Google Shape;914;p32"/>
          <p:cNvSpPr txBox="1">
            <a:spLocks noGrp="1"/>
          </p:cNvSpPr>
          <p:nvPr>
            <p:ph type="subTitle" idx="14"/>
          </p:nvPr>
        </p:nvSpPr>
        <p:spPr>
          <a:xfrm>
            <a:off x="1892300" y="4014700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5" name="Google Shape;915;p32"/>
          <p:cNvSpPr txBox="1">
            <a:spLocks noGrp="1"/>
          </p:cNvSpPr>
          <p:nvPr>
            <p:ph type="subTitle" idx="15"/>
          </p:nvPr>
        </p:nvSpPr>
        <p:spPr>
          <a:xfrm>
            <a:off x="1892284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6" name="Google Shape;916;p32"/>
          <p:cNvSpPr/>
          <p:nvPr/>
        </p:nvSpPr>
        <p:spPr>
          <a:xfrm>
            <a:off x="11175352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7" name="Google Shape;917;p32"/>
          <p:cNvSpPr/>
          <p:nvPr/>
        </p:nvSpPr>
        <p:spPr>
          <a:xfrm flipH="1">
            <a:off x="-10481" y="1182540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8" name="Google Shape;918;p32"/>
          <p:cNvSpPr/>
          <p:nvPr/>
        </p:nvSpPr>
        <p:spPr>
          <a:xfrm flipH="1">
            <a:off x="-7515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9" name="Google Shape;919;p32"/>
          <p:cNvSpPr/>
          <p:nvPr/>
        </p:nvSpPr>
        <p:spPr>
          <a:xfrm rot="10800000">
            <a:off x="1032979" y="-172794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0" name="Google Shape;920;p32"/>
          <p:cNvSpPr/>
          <p:nvPr/>
        </p:nvSpPr>
        <p:spPr>
          <a:xfrm>
            <a:off x="-24843" y="5932517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1" name="Google Shape;921;p32"/>
          <p:cNvSpPr/>
          <p:nvPr/>
        </p:nvSpPr>
        <p:spPr>
          <a:xfrm rot="970989" flipH="1">
            <a:off x="10316087" y="-278125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2" name="Google Shape;922;p32"/>
          <p:cNvSpPr/>
          <p:nvPr/>
        </p:nvSpPr>
        <p:spPr>
          <a:xfrm rot="-900025">
            <a:off x="11359234" y="5985806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23" name="Google Shape;923;p32"/>
          <p:cNvGrpSpPr/>
          <p:nvPr/>
        </p:nvGrpSpPr>
        <p:grpSpPr>
          <a:xfrm rot="10800000" flipH="1">
            <a:off x="-1513157" y="5338208"/>
            <a:ext cx="3032400" cy="3032400"/>
            <a:chOff x="-1087568" y="-1126448"/>
            <a:chExt cx="2274300" cy="2274300"/>
          </a:xfrm>
        </p:grpSpPr>
        <p:sp>
          <p:nvSpPr>
            <p:cNvPr id="924" name="Google Shape;924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28" name="Google Shape;928;p32"/>
          <p:cNvSpPr/>
          <p:nvPr/>
        </p:nvSpPr>
        <p:spPr>
          <a:xfrm rot="10800000" flipH="1">
            <a:off x="11840633" y="136269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9" name="Google Shape;929;p32"/>
          <p:cNvSpPr/>
          <p:nvPr/>
        </p:nvSpPr>
        <p:spPr>
          <a:xfrm rot="10800000" flipH="1">
            <a:off x="11240333" y="28377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0" name="Google Shape;930;p32"/>
          <p:cNvSpPr/>
          <p:nvPr/>
        </p:nvSpPr>
        <p:spPr>
          <a:xfrm rot="9094898">
            <a:off x="11357815" y="2028952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31" name="Google Shape;931;p32"/>
          <p:cNvGrpSpPr/>
          <p:nvPr/>
        </p:nvGrpSpPr>
        <p:grpSpPr>
          <a:xfrm rot="10800000" flipH="1">
            <a:off x="10693843" y="5338208"/>
            <a:ext cx="3032400" cy="3032400"/>
            <a:chOff x="-1087568" y="-1126448"/>
            <a:chExt cx="2274300" cy="2274300"/>
          </a:xfrm>
        </p:grpSpPr>
        <p:sp>
          <p:nvSpPr>
            <p:cNvPr id="932" name="Google Shape;932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36" name="Google Shape;936;p32"/>
          <p:cNvSpPr/>
          <p:nvPr/>
        </p:nvSpPr>
        <p:spPr>
          <a:xfrm rot="10800000" flipH="1">
            <a:off x="549167" y="338859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7" name="Google Shape;937;p32"/>
          <p:cNvSpPr/>
          <p:nvPr/>
        </p:nvSpPr>
        <p:spPr>
          <a:xfrm rot="10800000" flipH="1">
            <a:off x="644534" y="5470255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8" name="Google Shape;938;p32"/>
          <p:cNvSpPr/>
          <p:nvPr/>
        </p:nvSpPr>
        <p:spPr>
          <a:xfrm rot="10800000" flipH="1">
            <a:off x="1073967" y="63367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9" name="Google Shape;939;p32"/>
          <p:cNvSpPr/>
          <p:nvPr/>
        </p:nvSpPr>
        <p:spPr>
          <a:xfrm rot="10800000" flipH="1">
            <a:off x="11607751" y="620827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0" name="Google Shape;940;p32"/>
          <p:cNvSpPr/>
          <p:nvPr/>
        </p:nvSpPr>
        <p:spPr>
          <a:xfrm rot="10800000" flipH="1">
            <a:off x="11485867" y="218419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1" name="Google Shape;941;p32"/>
          <p:cNvSpPr/>
          <p:nvPr/>
        </p:nvSpPr>
        <p:spPr>
          <a:xfrm rot="10800000" flipH="1">
            <a:off x="11805348" y="5257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2" name="Google Shape;942;p32"/>
          <p:cNvSpPr/>
          <p:nvPr/>
        </p:nvSpPr>
        <p:spPr>
          <a:xfrm rot="10800000" flipH="1">
            <a:off x="2244067" y="1824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3" name="Google Shape;943;p32"/>
          <p:cNvSpPr/>
          <p:nvPr/>
        </p:nvSpPr>
        <p:spPr>
          <a:xfrm rot="10800000" flipH="1">
            <a:off x="403284" y="305362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46525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oogle Shape;945;p33"/>
          <p:cNvGrpSpPr/>
          <p:nvPr/>
        </p:nvGrpSpPr>
        <p:grpSpPr>
          <a:xfrm flipH="1">
            <a:off x="7420811" y="-1375267"/>
            <a:ext cx="9593200" cy="9593200"/>
            <a:chOff x="-3604212" y="-1031450"/>
            <a:chExt cx="7194900" cy="7194900"/>
          </a:xfrm>
        </p:grpSpPr>
        <p:sp>
          <p:nvSpPr>
            <p:cNvPr id="946" name="Google Shape;946;p33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51" name="Google Shape;951;p33"/>
          <p:cNvSpPr/>
          <p:nvPr/>
        </p:nvSpPr>
        <p:spPr>
          <a:xfrm flipH="1">
            <a:off x="934276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2" name="Google Shape;952;p33"/>
          <p:cNvSpPr/>
          <p:nvPr/>
        </p:nvSpPr>
        <p:spPr>
          <a:xfrm flipH="1">
            <a:off x="10946101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3" name="Google Shape;953;p33"/>
          <p:cNvSpPr/>
          <p:nvPr/>
        </p:nvSpPr>
        <p:spPr>
          <a:xfrm flipH="1">
            <a:off x="11428314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4" name="Google Shape;954;p33"/>
          <p:cNvSpPr/>
          <p:nvPr/>
        </p:nvSpPr>
        <p:spPr>
          <a:xfrm flipH="1">
            <a:off x="1097969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5" name="Google Shape;955;p33"/>
          <p:cNvSpPr/>
          <p:nvPr/>
        </p:nvSpPr>
        <p:spPr>
          <a:xfrm flipH="1">
            <a:off x="11525337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6" name="Google Shape;956;p33"/>
          <p:cNvSpPr/>
          <p:nvPr/>
        </p:nvSpPr>
        <p:spPr>
          <a:xfrm flipH="1">
            <a:off x="10482306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7" name="Google Shape;957;p33"/>
          <p:cNvSpPr/>
          <p:nvPr/>
        </p:nvSpPr>
        <p:spPr>
          <a:xfrm flipH="1">
            <a:off x="10301902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8" name="Google Shape;958;p33"/>
          <p:cNvSpPr/>
          <p:nvPr/>
        </p:nvSpPr>
        <p:spPr>
          <a:xfrm rot="-947843" flipH="1">
            <a:off x="9489005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9" name="Google Shape;959;p33"/>
          <p:cNvSpPr/>
          <p:nvPr/>
        </p:nvSpPr>
        <p:spPr>
          <a:xfrm flipH="1">
            <a:off x="-352482" y="940968"/>
            <a:ext cx="1466185" cy="4071681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0" name="Google Shape;960;p33"/>
          <p:cNvSpPr/>
          <p:nvPr/>
        </p:nvSpPr>
        <p:spPr>
          <a:xfrm rot="2876189" flipH="1">
            <a:off x="21682" y="5145290"/>
            <a:ext cx="1283924" cy="108037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88D3">
              <a:alpha val="1510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1" name="Google Shape;961;p33"/>
          <p:cNvSpPr/>
          <p:nvPr/>
        </p:nvSpPr>
        <p:spPr>
          <a:xfrm rot="929600" flipH="1">
            <a:off x="-324748" y="5457780"/>
            <a:ext cx="1527933" cy="1711045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2" name="Google Shape;962;p33"/>
          <p:cNvSpPr/>
          <p:nvPr/>
        </p:nvSpPr>
        <p:spPr>
          <a:xfrm flipH="1">
            <a:off x="-58599" y="-171100"/>
            <a:ext cx="1172312" cy="2691507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3" name="Google Shape;963;p33"/>
          <p:cNvSpPr txBox="1">
            <a:spLocks noGrp="1"/>
          </p:cNvSpPr>
          <p:nvPr>
            <p:ph type="ctrTitle"/>
          </p:nvPr>
        </p:nvSpPr>
        <p:spPr>
          <a:xfrm>
            <a:off x="189133" y="1052185"/>
            <a:ext cx="6586800" cy="9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64" name="Google Shape;964;p33"/>
          <p:cNvSpPr txBox="1">
            <a:spLocks noGrp="1"/>
          </p:cNvSpPr>
          <p:nvPr>
            <p:ph type="subTitle" idx="1"/>
          </p:nvPr>
        </p:nvSpPr>
        <p:spPr>
          <a:xfrm>
            <a:off x="1161933" y="3093917"/>
            <a:ext cx="4641200" cy="15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5" name="Google Shape;965;p33"/>
          <p:cNvSpPr txBox="1"/>
          <p:nvPr/>
        </p:nvSpPr>
        <p:spPr>
          <a:xfrm>
            <a:off x="904733" y="4520051"/>
            <a:ext cx="5064400" cy="9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7090243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8" name="Google Shape;968;p34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1" name="Google Shape;971;p34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2" name="Google Shape;972;p34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3" name="Google Shape;973;p34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4" name="Google Shape;974;p34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1" name="Google Shape;981;p34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2" name="Google Shape;982;p34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9" name="Google Shape;989;p34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0" name="Google Shape;990;p34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1" name="Google Shape;991;p34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2" name="Google Shape;992;p34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3" name="Google Shape;993;p34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4" name="Google Shape;994;p34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8530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7" name="Google Shape;997;p35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8" name="Google Shape;998;p35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9" name="Google Shape;999;p35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0" name="Google Shape;1000;p35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1" name="Google Shape;1001;p35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2" name="Google Shape;1002;p35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3" name="Google Shape;1003;p35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5" name="Google Shape;1015;p35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6" name="Google Shape;1016;p35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7" name="Google Shape;1017;p35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8" name="Google Shape;1018;p35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9" name="Google Shape;1019;p35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0" name="Google Shape;1020;p35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1" name="Google Shape;1021;p35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2" name="Google Shape;1022;p35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3" name="Google Shape;1023;p35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4" name="Google Shape;1024;p35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5" name="Google Shape;1025;p35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87055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8" name="Google Shape;1028;p36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029" name="Google Shape;1029;p36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0" name="Google Shape;1030;p36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1" name="Google Shape;1031;p36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2" name="Google Shape;1032;p36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3" name="Google Shape;1033;p36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4" name="Google Shape;1034;p36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5" name="Google Shape;1035;p36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6" name="Google Shape;1036;p36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37" name="Google Shape;1037;p36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038" name="Google Shape;1038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2" name="Google Shape;1042;p36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043" name="Google Shape;1043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7" name="Google Shape;1047;p36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8" name="Google Shape;1048;p36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9" name="Google Shape;1049;p36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0" name="Google Shape;1050;p36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1" name="Google Shape;1051;p36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2" name="Google Shape;1052;p36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3" name="Google Shape;1053;p36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4" name="Google Shape;1054;p36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5" name="Google Shape;1055;p36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6" name="Google Shape;1056;p36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7" name="Google Shape;1057;p36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8" name="Google Shape;1058;p36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9" name="Google Shape;1059;p36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7180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subTitle" idx="1"/>
          </p:nvPr>
        </p:nvSpPr>
        <p:spPr>
          <a:xfrm>
            <a:off x="1341784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2"/>
          </p:nvPr>
        </p:nvSpPr>
        <p:spPr>
          <a:xfrm>
            <a:off x="1696800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955733" y="6097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3"/>
          </p:nvPr>
        </p:nvSpPr>
        <p:spPr>
          <a:xfrm>
            <a:off x="6490617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4"/>
          </p:nvPr>
        </p:nvSpPr>
        <p:spPr>
          <a:xfrm>
            <a:off x="6845633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786941" y="347713"/>
            <a:ext cx="15232" cy="9776"/>
          </a:xfrm>
          <a:custGeom>
            <a:avLst/>
            <a:gdLst/>
            <a:ahLst/>
            <a:cxnLst/>
            <a:rect l="l" t="t" r="r" b="b"/>
            <a:pathLst>
              <a:path w="201" h="129" extrusionOk="0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5"/>
          <p:cNvSpPr/>
          <p:nvPr/>
        </p:nvSpPr>
        <p:spPr>
          <a:xfrm>
            <a:off x="1644771" y="302394"/>
            <a:ext cx="10533" cy="833"/>
          </a:xfrm>
          <a:custGeom>
            <a:avLst/>
            <a:gdLst/>
            <a:ahLst/>
            <a:cxnLst/>
            <a:rect l="l" t="t" r="r" b="b"/>
            <a:pathLst>
              <a:path w="139" h="11" extrusionOk="0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5"/>
          <p:cNvSpPr/>
          <p:nvPr/>
        </p:nvSpPr>
        <p:spPr>
          <a:xfrm>
            <a:off x="1771481" y="339225"/>
            <a:ext cx="11291" cy="6291"/>
          </a:xfrm>
          <a:custGeom>
            <a:avLst/>
            <a:gdLst/>
            <a:ahLst/>
            <a:cxnLst/>
            <a:rect l="l" t="t" r="r" b="b"/>
            <a:pathLst>
              <a:path w="149" h="83" extrusionOk="0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5"/>
          <p:cNvSpPr/>
          <p:nvPr/>
        </p:nvSpPr>
        <p:spPr>
          <a:xfrm>
            <a:off x="1803235" y="357792"/>
            <a:ext cx="13640" cy="9776"/>
          </a:xfrm>
          <a:custGeom>
            <a:avLst/>
            <a:gdLst/>
            <a:ahLst/>
            <a:cxnLst/>
            <a:rect l="l" t="t" r="r" b="b"/>
            <a:pathLst>
              <a:path w="180" h="129" extrusionOk="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5"/>
          <p:cNvSpPr/>
          <p:nvPr/>
        </p:nvSpPr>
        <p:spPr>
          <a:xfrm>
            <a:off x="1681602" y="307092"/>
            <a:ext cx="10533" cy="2349"/>
          </a:xfrm>
          <a:custGeom>
            <a:avLst/>
            <a:gdLst/>
            <a:ahLst/>
            <a:cxnLst/>
            <a:rect l="l" t="t" r="r" b="b"/>
            <a:pathLst>
              <a:path w="139" h="31" extrusionOk="0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5"/>
          <p:cNvSpPr/>
          <p:nvPr/>
        </p:nvSpPr>
        <p:spPr>
          <a:xfrm>
            <a:off x="1663338" y="304365"/>
            <a:ext cx="10533" cy="1212"/>
          </a:xfrm>
          <a:custGeom>
            <a:avLst/>
            <a:gdLst/>
            <a:ahLst/>
            <a:cxnLst/>
            <a:rect l="l" t="t" r="r" b="b"/>
            <a:pathLst>
              <a:path w="139" h="16" extrusionOk="0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5"/>
          <p:cNvSpPr/>
          <p:nvPr/>
        </p:nvSpPr>
        <p:spPr>
          <a:xfrm>
            <a:off x="1699033" y="310957"/>
            <a:ext cx="15535" cy="4320"/>
          </a:xfrm>
          <a:custGeom>
            <a:avLst/>
            <a:gdLst/>
            <a:ahLst/>
            <a:cxnLst/>
            <a:rect l="l" t="t" r="r" b="b"/>
            <a:pathLst>
              <a:path w="205" h="57" extrusionOk="0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5"/>
          <p:cNvSpPr/>
          <p:nvPr/>
        </p:nvSpPr>
        <p:spPr>
          <a:xfrm>
            <a:off x="1755945" y="331495"/>
            <a:ext cx="9776" cy="4699"/>
          </a:xfrm>
          <a:custGeom>
            <a:avLst/>
            <a:gdLst/>
            <a:ahLst/>
            <a:cxnLst/>
            <a:rect l="l" t="t" r="r" b="b"/>
            <a:pathLst>
              <a:path w="129" h="62" extrusionOk="0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5"/>
          <p:cNvSpPr/>
          <p:nvPr/>
        </p:nvSpPr>
        <p:spPr>
          <a:xfrm>
            <a:off x="1720328" y="317172"/>
            <a:ext cx="12049" cy="4699"/>
          </a:xfrm>
          <a:custGeom>
            <a:avLst/>
            <a:gdLst/>
            <a:ahLst/>
            <a:cxnLst/>
            <a:rect l="l" t="t" r="r" b="b"/>
            <a:pathLst>
              <a:path w="159" h="62" extrusionOk="0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5"/>
          <p:cNvSpPr/>
          <p:nvPr/>
        </p:nvSpPr>
        <p:spPr>
          <a:xfrm>
            <a:off x="1739273" y="324144"/>
            <a:ext cx="9776" cy="3941"/>
          </a:xfrm>
          <a:custGeom>
            <a:avLst/>
            <a:gdLst/>
            <a:ahLst/>
            <a:cxnLst/>
            <a:rect l="l" t="t" r="r" b="b"/>
            <a:pathLst>
              <a:path w="129" h="52" extrusionOk="0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5"/>
          <p:cNvSpPr/>
          <p:nvPr/>
        </p:nvSpPr>
        <p:spPr>
          <a:xfrm>
            <a:off x="1623021" y="301257"/>
            <a:ext cx="13640" cy="455"/>
          </a:xfrm>
          <a:custGeom>
            <a:avLst/>
            <a:gdLst/>
            <a:ahLst/>
            <a:cxnLst/>
            <a:rect l="l" t="t" r="r" b="b"/>
            <a:pathLst>
              <a:path w="180" h="6" extrusionOk="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5"/>
          <p:cNvSpPr/>
          <p:nvPr/>
        </p:nvSpPr>
        <p:spPr>
          <a:xfrm>
            <a:off x="1802098" y="357414"/>
            <a:ext cx="1212" cy="455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5"/>
          <p:cNvSpPr/>
          <p:nvPr/>
        </p:nvSpPr>
        <p:spPr>
          <a:xfrm>
            <a:off x="1749353" y="328389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5"/>
          <p:cNvSpPr/>
          <p:nvPr/>
        </p:nvSpPr>
        <p:spPr>
          <a:xfrm>
            <a:off x="1765646" y="336118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5"/>
          <p:cNvSpPr/>
          <p:nvPr/>
        </p:nvSpPr>
        <p:spPr>
          <a:xfrm>
            <a:off x="1782697" y="345439"/>
            <a:ext cx="4320" cy="2349"/>
          </a:xfrm>
          <a:custGeom>
            <a:avLst/>
            <a:gdLst/>
            <a:ahLst/>
            <a:cxnLst/>
            <a:rect l="l" t="t" r="r" b="b"/>
            <a:pathLst>
              <a:path w="57" h="31" extrusionOk="0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5"/>
          <p:cNvSpPr/>
          <p:nvPr/>
        </p:nvSpPr>
        <p:spPr>
          <a:xfrm>
            <a:off x="1816801" y="367493"/>
            <a:ext cx="2804" cy="2804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5"/>
          <p:cNvSpPr/>
          <p:nvPr/>
        </p:nvSpPr>
        <p:spPr>
          <a:xfrm>
            <a:off x="1673796" y="305500"/>
            <a:ext cx="7805" cy="1667"/>
          </a:xfrm>
          <a:custGeom>
            <a:avLst/>
            <a:gdLst/>
            <a:ahLst/>
            <a:cxnLst/>
            <a:rect l="l" t="t" r="r" b="b"/>
            <a:pathLst>
              <a:path w="103" h="22" extrusionOk="0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5"/>
          <p:cNvSpPr/>
          <p:nvPr/>
        </p:nvSpPr>
        <p:spPr>
          <a:xfrm>
            <a:off x="1655229" y="303151"/>
            <a:ext cx="8184" cy="909"/>
          </a:xfrm>
          <a:custGeom>
            <a:avLst/>
            <a:gdLst/>
            <a:ahLst/>
            <a:cxnLst/>
            <a:rect l="l" t="t" r="r" b="b"/>
            <a:pathLst>
              <a:path w="108" h="12" extrusionOk="0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5"/>
          <p:cNvSpPr/>
          <p:nvPr/>
        </p:nvSpPr>
        <p:spPr>
          <a:xfrm>
            <a:off x="1637042" y="301257"/>
            <a:ext cx="7805" cy="455"/>
          </a:xfrm>
          <a:custGeom>
            <a:avLst/>
            <a:gdLst/>
            <a:ahLst/>
            <a:cxnLst/>
            <a:rect l="l" t="t" r="r" b="b"/>
            <a:pathLst>
              <a:path w="103" h="6" extrusionOk="0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5"/>
          <p:cNvSpPr/>
          <p:nvPr/>
        </p:nvSpPr>
        <p:spPr>
          <a:xfrm>
            <a:off x="1714493" y="315202"/>
            <a:ext cx="5911" cy="2047"/>
          </a:xfrm>
          <a:custGeom>
            <a:avLst/>
            <a:gdLst/>
            <a:ahLst/>
            <a:cxnLst/>
            <a:rect l="l" t="t" r="r" b="b"/>
            <a:pathLst>
              <a:path w="78" h="27" extrusionOk="0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5"/>
          <p:cNvSpPr/>
          <p:nvPr/>
        </p:nvSpPr>
        <p:spPr>
          <a:xfrm>
            <a:off x="1732680" y="321796"/>
            <a:ext cx="7048" cy="2425"/>
          </a:xfrm>
          <a:custGeom>
            <a:avLst/>
            <a:gdLst/>
            <a:ahLst/>
            <a:cxnLst/>
            <a:rect l="l" t="t" r="r" b="b"/>
            <a:pathLst>
              <a:path w="93" h="32" extrusionOk="0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5"/>
          <p:cNvSpPr/>
          <p:nvPr/>
        </p:nvSpPr>
        <p:spPr>
          <a:xfrm>
            <a:off x="1692060" y="309365"/>
            <a:ext cx="7427" cy="1667"/>
          </a:xfrm>
          <a:custGeom>
            <a:avLst/>
            <a:gdLst/>
            <a:ahLst/>
            <a:cxnLst/>
            <a:rect l="l" t="t" r="r" b="b"/>
            <a:pathLst>
              <a:path w="98" h="22" extrusionOk="0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5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5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24" name="Google Shape;124;p5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5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5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5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5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5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5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5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2" name="Google Shape;132;p5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33" name="Google Shape;133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" name="Google Shape;137;p5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38" name="Google Shape;138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2" name="Google Shape;142;p5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5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5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5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5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5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5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5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5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5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5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5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5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31223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7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2" name="Google Shape;1062;p37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3" name="Google Shape;1063;p37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4" name="Google Shape;1064;p37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5" name="Google Shape;1065;p37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6" name="Google Shape;1066;p37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7" name="Google Shape;1067;p37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8" name="Google Shape;1068;p37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9" name="Google Shape;1069;p37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0" name="Google Shape;1070;p37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1" name="Google Shape;1071;p37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2" name="Google Shape;1072;p37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73" name="Google Shape;1073;p37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1074" name="Google Shape;1074;p3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075" name="Google Shape;1075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9" name="Google Shape;1079;p3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080" name="Google Shape;1080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84" name="Google Shape;1084;p37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5" name="Google Shape;1085;p37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6" name="Google Shape;1086;p37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7" name="Google Shape;1087;p37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8" name="Google Shape;1088;p3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9" name="Google Shape;1089;p3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0" name="Google Shape;1090;p37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1" name="Google Shape;1091;p37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2" name="Google Shape;1092;p37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3" name="Google Shape;1093;p37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4" name="Google Shape;1094;p37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5" name="Google Shape;1095;p37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6" name="Google Shape;1096;p37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31698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9864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535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7" name="Google Shape;157;p6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6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6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6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1" name="Google Shape;161;p6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162" name="Google Shape;162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6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6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6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6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6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6"/>
          <p:cNvSpPr/>
          <p:nvPr/>
        </p:nvSpPr>
        <p:spPr>
          <a:xfrm>
            <a:off x="11255681" y="1211759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6"/>
          <p:cNvSpPr/>
          <p:nvPr/>
        </p:nvSpPr>
        <p:spPr>
          <a:xfrm>
            <a:off x="11170697" y="-15529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6"/>
          <p:cNvSpPr/>
          <p:nvPr/>
        </p:nvSpPr>
        <p:spPr>
          <a:xfrm rot="10800000" flipH="1">
            <a:off x="10444048" y="-143576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6"/>
          <p:cNvSpPr/>
          <p:nvPr/>
        </p:nvSpPr>
        <p:spPr>
          <a:xfrm flipH="1">
            <a:off x="11328291" y="596173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5" name="Google Shape;175;p6"/>
          <p:cNvGrpSpPr/>
          <p:nvPr/>
        </p:nvGrpSpPr>
        <p:grpSpPr>
          <a:xfrm rot="10800000">
            <a:off x="10720467" y="5367427"/>
            <a:ext cx="3032400" cy="3032400"/>
            <a:chOff x="-1087568" y="-1126448"/>
            <a:chExt cx="2274300" cy="2274300"/>
          </a:xfrm>
        </p:grpSpPr>
        <p:sp>
          <p:nvSpPr>
            <p:cNvPr id="176" name="Google Shape;176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0" name="Google Shape;180;p6"/>
          <p:cNvSpPr/>
          <p:nvPr/>
        </p:nvSpPr>
        <p:spPr>
          <a:xfrm rot="10800000">
            <a:off x="11531186" y="3680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6"/>
          <p:cNvSpPr/>
          <p:nvPr/>
        </p:nvSpPr>
        <p:spPr>
          <a:xfrm rot="10800000">
            <a:off x="11486945" y="5499474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6"/>
          <p:cNvSpPr/>
          <p:nvPr/>
        </p:nvSpPr>
        <p:spPr>
          <a:xfrm rot="10800000">
            <a:off x="10911410" y="636594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6"/>
          <p:cNvSpPr/>
          <p:nvPr/>
        </p:nvSpPr>
        <p:spPr>
          <a:xfrm rot="10800000">
            <a:off x="11756392" y="308284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9620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904933" y="609033"/>
            <a:ext cx="5191200" cy="13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6" name="Google Shape;186;p7"/>
          <p:cNvSpPr/>
          <p:nvPr/>
        </p:nvSpPr>
        <p:spPr>
          <a:xfrm rot="-194745" flipH="1">
            <a:off x="-253586" y="-104230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7"/>
          <p:cNvSpPr/>
          <p:nvPr/>
        </p:nvSpPr>
        <p:spPr>
          <a:xfrm rot="-10441822">
            <a:off x="-315910" y="4850418"/>
            <a:ext cx="1336903" cy="2153852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7"/>
          <p:cNvSpPr/>
          <p:nvPr/>
        </p:nvSpPr>
        <p:spPr>
          <a:xfrm rot="10800000">
            <a:off x="11494156" y="1139877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7"/>
          <p:cNvSpPr/>
          <p:nvPr/>
        </p:nvSpPr>
        <p:spPr>
          <a:xfrm rot="10800000">
            <a:off x="11269235" y="-396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7"/>
          <p:cNvSpPr/>
          <p:nvPr/>
        </p:nvSpPr>
        <p:spPr>
          <a:xfrm rot="10800000">
            <a:off x="10926201" y="-231416"/>
            <a:ext cx="1269700" cy="7202383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7"/>
          <p:cNvSpPr/>
          <p:nvPr/>
        </p:nvSpPr>
        <p:spPr>
          <a:xfrm rot="10800000">
            <a:off x="10926214" y="623124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7"/>
          <p:cNvSpPr/>
          <p:nvPr/>
        </p:nvSpPr>
        <p:spPr>
          <a:xfrm rot="10800000">
            <a:off x="359057" y="259823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7"/>
          <p:cNvSpPr/>
          <p:nvPr/>
        </p:nvSpPr>
        <p:spPr>
          <a:xfrm rot="10800000">
            <a:off x="11932961" y="345981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7"/>
          <p:cNvSpPr/>
          <p:nvPr/>
        </p:nvSpPr>
        <p:spPr>
          <a:xfrm rot="10800000">
            <a:off x="11631095" y="6488181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7"/>
          <p:cNvSpPr/>
          <p:nvPr/>
        </p:nvSpPr>
        <p:spPr>
          <a:xfrm rot="10800000">
            <a:off x="272859" y="6018943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7"/>
          <p:cNvSpPr/>
          <p:nvPr/>
        </p:nvSpPr>
        <p:spPr>
          <a:xfrm rot="538783">
            <a:off x="96447" y="5988031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7"/>
          <p:cNvSpPr/>
          <p:nvPr/>
        </p:nvSpPr>
        <p:spPr>
          <a:xfrm rot="10800000">
            <a:off x="231679" y="175344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7"/>
          <p:cNvSpPr/>
          <p:nvPr/>
        </p:nvSpPr>
        <p:spPr>
          <a:xfrm rot="5400000" flipH="1">
            <a:off x="11319569" y="416233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7"/>
          <p:cNvSpPr/>
          <p:nvPr/>
        </p:nvSpPr>
        <p:spPr>
          <a:xfrm flipH="1">
            <a:off x="7182372" y="313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7"/>
          <p:cNvSpPr/>
          <p:nvPr/>
        </p:nvSpPr>
        <p:spPr>
          <a:xfrm flipH="1">
            <a:off x="8151784" y="3474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1" name="Google Shape;201;p7"/>
          <p:cNvGrpSpPr/>
          <p:nvPr/>
        </p:nvGrpSpPr>
        <p:grpSpPr>
          <a:xfrm rot="-5400000">
            <a:off x="7325506" y="-4778834"/>
            <a:ext cx="9565577" cy="9565577"/>
            <a:chOff x="-3791416" y="-1218645"/>
            <a:chExt cx="7569300" cy="7569300"/>
          </a:xfrm>
        </p:grpSpPr>
        <p:sp>
          <p:nvSpPr>
            <p:cNvPr id="202" name="Google Shape;202;p7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9890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850800" y="1911000"/>
            <a:ext cx="8490400" cy="30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933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0" name="Google Shape;210;p8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" name="Google Shape;211;p8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8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8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8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8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8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8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8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8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8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8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8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8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8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8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8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8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1" name="Google Shape;241;p8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8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8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8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597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5772867" y="2022900"/>
            <a:ext cx="5438400" cy="1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5772033" y="2933900"/>
            <a:ext cx="5146400" cy="1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2611906" y="-1170523"/>
            <a:ext cx="866383" cy="2405993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9"/>
          <p:cNvSpPr/>
          <p:nvPr/>
        </p:nvSpPr>
        <p:spPr>
          <a:xfrm rot="-5400000">
            <a:off x="10298337" y="1257347"/>
            <a:ext cx="1767724" cy="148747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9"/>
          <p:cNvSpPr/>
          <p:nvPr/>
        </p:nvSpPr>
        <p:spPr>
          <a:xfrm rot="-5400000">
            <a:off x="4777805" y="-5584413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9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9"/>
          <p:cNvSpPr/>
          <p:nvPr/>
        </p:nvSpPr>
        <p:spPr>
          <a:xfrm rot="-5400000">
            <a:off x="346373" y="-974617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11065866" y="584696"/>
            <a:ext cx="97865" cy="978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9"/>
          <p:cNvSpPr/>
          <p:nvPr/>
        </p:nvSpPr>
        <p:spPr>
          <a:xfrm rot="-5400000">
            <a:off x="9671722" y="4381484"/>
            <a:ext cx="1744839" cy="484551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9"/>
          <p:cNvSpPr/>
          <p:nvPr/>
        </p:nvSpPr>
        <p:spPr>
          <a:xfrm rot="-538088">
            <a:off x="10776039" y="4963774"/>
            <a:ext cx="1767712" cy="14874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9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9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9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9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9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9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9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9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9"/>
          <p:cNvSpPr/>
          <p:nvPr/>
        </p:nvSpPr>
        <p:spPr>
          <a:xfrm flipH="1">
            <a:off x="2962132" y="502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6079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>
            <a:spLocks noGrp="1"/>
          </p:cNvSpPr>
          <p:nvPr>
            <p:ph type="title"/>
          </p:nvPr>
        </p:nvSpPr>
        <p:spPr>
          <a:xfrm>
            <a:off x="955733" y="4143867"/>
            <a:ext cx="3681200" cy="2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10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10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10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10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10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10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10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0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0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0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0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10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10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10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10"/>
          <p:cNvSpPr/>
          <p:nvPr/>
        </p:nvSpPr>
        <p:spPr>
          <a:xfrm flipH="1">
            <a:off x="5235933" y="1344231"/>
            <a:ext cx="15933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1498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 txBox="1">
            <a:spLocks noGrp="1"/>
          </p:cNvSpPr>
          <p:nvPr>
            <p:ph type="subTitle" idx="1"/>
          </p:nvPr>
        </p:nvSpPr>
        <p:spPr>
          <a:xfrm>
            <a:off x="1806200" y="3987433"/>
            <a:ext cx="8579600" cy="82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1" name="Google Shape;291;p11"/>
          <p:cNvSpPr txBox="1">
            <a:spLocks noGrp="1"/>
          </p:cNvSpPr>
          <p:nvPr>
            <p:ph type="title" hasCustomPrompt="1"/>
          </p:nvPr>
        </p:nvSpPr>
        <p:spPr>
          <a:xfrm>
            <a:off x="955733" y="2046567"/>
            <a:ext cx="10280400" cy="2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066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2" name="Google Shape;292;p11"/>
          <p:cNvSpPr/>
          <p:nvPr/>
        </p:nvSpPr>
        <p:spPr>
          <a:xfrm rot="2362087" flipH="1">
            <a:off x="80785" y="1402067"/>
            <a:ext cx="1390180" cy="116978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11"/>
          <p:cNvSpPr/>
          <p:nvPr/>
        </p:nvSpPr>
        <p:spPr>
          <a:xfrm rot="5400000" flipH="1">
            <a:off x="4960351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11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11"/>
          <p:cNvSpPr/>
          <p:nvPr/>
        </p:nvSpPr>
        <p:spPr>
          <a:xfrm rot="5400000" flipH="1">
            <a:off x="10757091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1"/>
          <p:cNvSpPr/>
          <p:nvPr/>
        </p:nvSpPr>
        <p:spPr>
          <a:xfrm rot="538079" flipH="1">
            <a:off x="-479749" y="2292801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1"/>
          <p:cNvSpPr/>
          <p:nvPr/>
        </p:nvSpPr>
        <p:spPr>
          <a:xfrm rot="9560681" flipH="1">
            <a:off x="8093846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1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1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1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1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1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1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04" name="Google Shape;304;p11"/>
          <p:cNvGrpSpPr/>
          <p:nvPr/>
        </p:nvGrpSpPr>
        <p:grpSpPr>
          <a:xfrm flipH="1"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305" name="Google Shape;305;p11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306" name="Google Shape;306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0" name="Google Shape;310;p11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311" name="Google Shape;311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15" name="Google Shape;315;p11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1"/>
          <p:cNvSpPr/>
          <p:nvPr/>
        </p:nvSpPr>
        <p:spPr>
          <a:xfrm>
            <a:off x="11040034" y="2001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1"/>
          <p:cNvSpPr/>
          <p:nvPr/>
        </p:nvSpPr>
        <p:spPr>
          <a:xfrm>
            <a:off x="10351034" y="9875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1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1"/>
          <p:cNvSpPr/>
          <p:nvPr/>
        </p:nvSpPr>
        <p:spPr>
          <a:xfrm>
            <a:off x="11945033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1"/>
          <p:cNvSpPr/>
          <p:nvPr/>
        </p:nvSpPr>
        <p:spPr>
          <a:xfrm>
            <a:off x="4303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11"/>
          <p:cNvSpPr/>
          <p:nvPr/>
        </p:nvSpPr>
        <p:spPr>
          <a:xfrm>
            <a:off x="8818815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11"/>
          <p:cNvSpPr/>
          <p:nvPr/>
        </p:nvSpPr>
        <p:spPr>
          <a:xfrm>
            <a:off x="767567" y="4250818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11"/>
          <p:cNvSpPr/>
          <p:nvPr/>
        </p:nvSpPr>
        <p:spPr>
          <a:xfrm>
            <a:off x="820883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11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11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11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6320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4026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76975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7" r:id="rId13"/>
    <p:sldLayoutId id="2147483678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9" name="Google Shape;1099;p3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2675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232;p45">
            <a:extLst>
              <a:ext uri="{FF2B5EF4-FFF2-40B4-BE49-F238E27FC236}">
                <a16:creationId xmlns:a16="http://schemas.microsoft.com/office/drawing/2014/main" id="{E413E095-C3F6-00A9-FC3F-6D7327184793}"/>
              </a:ext>
            </a:extLst>
          </p:cNvPr>
          <p:cNvGrpSpPr/>
          <p:nvPr/>
        </p:nvGrpSpPr>
        <p:grpSpPr>
          <a:xfrm>
            <a:off x="2270617" y="376798"/>
            <a:ext cx="4222819" cy="3326984"/>
            <a:chOff x="1880577" y="-4241474"/>
            <a:chExt cx="13181878" cy="10062727"/>
          </a:xfrm>
        </p:grpSpPr>
        <p:sp>
          <p:nvSpPr>
            <p:cNvPr id="135" name="Google Shape;1233;p45">
              <a:extLst>
                <a:ext uri="{FF2B5EF4-FFF2-40B4-BE49-F238E27FC236}">
                  <a16:creationId xmlns:a16="http://schemas.microsoft.com/office/drawing/2014/main" id="{9ADC6D98-E94A-2150-F75F-B36902372DA1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36" name="Google Shape;1234;p45">
              <a:extLst>
                <a:ext uri="{FF2B5EF4-FFF2-40B4-BE49-F238E27FC236}">
                  <a16:creationId xmlns:a16="http://schemas.microsoft.com/office/drawing/2014/main" id="{C5E03CE8-5191-31AF-D9A6-F41B6A7878F9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35;p45">
              <a:extLst>
                <a:ext uri="{FF2B5EF4-FFF2-40B4-BE49-F238E27FC236}">
                  <a16:creationId xmlns:a16="http://schemas.microsoft.com/office/drawing/2014/main" id="{5BAE6B3E-A071-D5D5-AF26-60B681B74449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36;p45">
              <a:extLst>
                <a:ext uri="{FF2B5EF4-FFF2-40B4-BE49-F238E27FC236}">
                  <a16:creationId xmlns:a16="http://schemas.microsoft.com/office/drawing/2014/main" id="{BD4EBF8D-A323-ECCC-8F3A-618E6F3B377A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37;p45">
              <a:extLst>
                <a:ext uri="{FF2B5EF4-FFF2-40B4-BE49-F238E27FC236}">
                  <a16:creationId xmlns:a16="http://schemas.microsoft.com/office/drawing/2014/main" id="{50C16017-4B13-E3D9-4BAF-505FFC9114A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38;p45">
              <a:extLst>
                <a:ext uri="{FF2B5EF4-FFF2-40B4-BE49-F238E27FC236}">
                  <a16:creationId xmlns:a16="http://schemas.microsoft.com/office/drawing/2014/main" id="{D4C828C5-9F3B-DD6A-502D-3C811C70147B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39;p45">
              <a:extLst>
                <a:ext uri="{FF2B5EF4-FFF2-40B4-BE49-F238E27FC236}">
                  <a16:creationId xmlns:a16="http://schemas.microsoft.com/office/drawing/2014/main" id="{2095DDF3-DE16-A5D3-1A72-2B2296F4FF51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40;p45">
              <a:extLst>
                <a:ext uri="{FF2B5EF4-FFF2-40B4-BE49-F238E27FC236}">
                  <a16:creationId xmlns:a16="http://schemas.microsoft.com/office/drawing/2014/main" id="{A6545ED0-E459-E024-DBEC-98AD1DCDE8B5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41;p45">
              <a:extLst>
                <a:ext uri="{FF2B5EF4-FFF2-40B4-BE49-F238E27FC236}">
                  <a16:creationId xmlns:a16="http://schemas.microsoft.com/office/drawing/2014/main" id="{9FA59C62-C73E-5485-3940-E2E7E7ACBC4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42;p45">
              <a:extLst>
                <a:ext uri="{FF2B5EF4-FFF2-40B4-BE49-F238E27FC236}">
                  <a16:creationId xmlns:a16="http://schemas.microsoft.com/office/drawing/2014/main" id="{D6F13666-DC02-7113-88E4-33C903AAD7FA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43;p45">
              <a:extLst>
                <a:ext uri="{FF2B5EF4-FFF2-40B4-BE49-F238E27FC236}">
                  <a16:creationId xmlns:a16="http://schemas.microsoft.com/office/drawing/2014/main" id="{F0D98355-9914-9717-F385-E536D09D1119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44;p45">
              <a:extLst>
                <a:ext uri="{FF2B5EF4-FFF2-40B4-BE49-F238E27FC236}">
                  <a16:creationId xmlns:a16="http://schemas.microsoft.com/office/drawing/2014/main" id="{E756A6E9-722B-6CB5-EF33-C062A35C35F6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45;p45">
              <a:extLst>
                <a:ext uri="{FF2B5EF4-FFF2-40B4-BE49-F238E27FC236}">
                  <a16:creationId xmlns:a16="http://schemas.microsoft.com/office/drawing/2014/main" id="{D33F9D8E-2DF6-0D8F-6BDF-E57CF5E954C9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46;p45">
              <a:extLst>
                <a:ext uri="{FF2B5EF4-FFF2-40B4-BE49-F238E27FC236}">
                  <a16:creationId xmlns:a16="http://schemas.microsoft.com/office/drawing/2014/main" id="{A8F3FAC7-4755-8875-1B59-7D2EB3C7EE20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47;p45">
              <a:extLst>
                <a:ext uri="{FF2B5EF4-FFF2-40B4-BE49-F238E27FC236}">
                  <a16:creationId xmlns:a16="http://schemas.microsoft.com/office/drawing/2014/main" id="{05EC5B65-E49F-6D19-8918-887C782DB5F4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48;p45">
              <a:extLst>
                <a:ext uri="{FF2B5EF4-FFF2-40B4-BE49-F238E27FC236}">
                  <a16:creationId xmlns:a16="http://schemas.microsoft.com/office/drawing/2014/main" id="{1F46DADA-6A7B-C833-6191-924486F49EAC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49;p45">
              <a:extLst>
                <a:ext uri="{FF2B5EF4-FFF2-40B4-BE49-F238E27FC236}">
                  <a16:creationId xmlns:a16="http://schemas.microsoft.com/office/drawing/2014/main" id="{DDE2E24E-55B8-12F3-C7F3-FACCC918B0B8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50;p45">
              <a:extLst>
                <a:ext uri="{FF2B5EF4-FFF2-40B4-BE49-F238E27FC236}">
                  <a16:creationId xmlns:a16="http://schemas.microsoft.com/office/drawing/2014/main" id="{D74CEA48-4D10-A70E-83E1-CFED12886069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51;p45">
              <a:extLst>
                <a:ext uri="{FF2B5EF4-FFF2-40B4-BE49-F238E27FC236}">
                  <a16:creationId xmlns:a16="http://schemas.microsoft.com/office/drawing/2014/main" id="{6F1A19B9-830D-B0E6-0A03-143C48643BB0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52;p45">
              <a:extLst>
                <a:ext uri="{FF2B5EF4-FFF2-40B4-BE49-F238E27FC236}">
                  <a16:creationId xmlns:a16="http://schemas.microsoft.com/office/drawing/2014/main" id="{B652679D-A95E-9693-40DF-A5732DA78152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53;p45">
              <a:extLst>
                <a:ext uri="{FF2B5EF4-FFF2-40B4-BE49-F238E27FC236}">
                  <a16:creationId xmlns:a16="http://schemas.microsoft.com/office/drawing/2014/main" id="{65597CD4-9E26-A070-F6AC-2764554BA219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54;p45">
              <a:extLst>
                <a:ext uri="{FF2B5EF4-FFF2-40B4-BE49-F238E27FC236}">
                  <a16:creationId xmlns:a16="http://schemas.microsoft.com/office/drawing/2014/main" id="{DE65FFA3-C5BC-03B4-7D8A-ADC9C4824DCE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55;p45">
              <a:extLst>
                <a:ext uri="{FF2B5EF4-FFF2-40B4-BE49-F238E27FC236}">
                  <a16:creationId xmlns:a16="http://schemas.microsoft.com/office/drawing/2014/main" id="{F2A3B43A-3B2C-419C-B1FC-9E8E309A2AD2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56;p45">
              <a:extLst>
                <a:ext uri="{FF2B5EF4-FFF2-40B4-BE49-F238E27FC236}">
                  <a16:creationId xmlns:a16="http://schemas.microsoft.com/office/drawing/2014/main" id="{507FAAA4-D8B7-A5AE-B3C9-5D50C0ECF057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57;p45">
              <a:extLst>
                <a:ext uri="{FF2B5EF4-FFF2-40B4-BE49-F238E27FC236}">
                  <a16:creationId xmlns:a16="http://schemas.microsoft.com/office/drawing/2014/main" id="{449F87E1-134A-6FC5-7C2D-38BBF5F8B6A2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58;p45">
              <a:extLst>
                <a:ext uri="{FF2B5EF4-FFF2-40B4-BE49-F238E27FC236}">
                  <a16:creationId xmlns:a16="http://schemas.microsoft.com/office/drawing/2014/main" id="{400C70FB-18E3-FB95-17AD-E3EDFA45AC9F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59;p45">
              <a:extLst>
                <a:ext uri="{FF2B5EF4-FFF2-40B4-BE49-F238E27FC236}">
                  <a16:creationId xmlns:a16="http://schemas.microsoft.com/office/drawing/2014/main" id="{FE2D07DF-0A0C-AB0C-F2CB-9DC7321DBB3A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60;p45">
              <a:extLst>
                <a:ext uri="{FF2B5EF4-FFF2-40B4-BE49-F238E27FC236}">
                  <a16:creationId xmlns:a16="http://schemas.microsoft.com/office/drawing/2014/main" id="{F00CDB19-AE46-5DAE-5461-523F6A7BED56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61;p45">
              <a:extLst>
                <a:ext uri="{FF2B5EF4-FFF2-40B4-BE49-F238E27FC236}">
                  <a16:creationId xmlns:a16="http://schemas.microsoft.com/office/drawing/2014/main" id="{FF1FE085-6FA4-B53E-624B-C8CC99EA623F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62;p45">
              <a:extLst>
                <a:ext uri="{FF2B5EF4-FFF2-40B4-BE49-F238E27FC236}">
                  <a16:creationId xmlns:a16="http://schemas.microsoft.com/office/drawing/2014/main" id="{82A6D1CC-F41B-91E2-CD1A-8F0426051258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63;p45">
              <a:extLst>
                <a:ext uri="{FF2B5EF4-FFF2-40B4-BE49-F238E27FC236}">
                  <a16:creationId xmlns:a16="http://schemas.microsoft.com/office/drawing/2014/main" id="{3236F597-2C6A-1696-A232-710B32D7E77A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64;p45">
              <a:extLst>
                <a:ext uri="{FF2B5EF4-FFF2-40B4-BE49-F238E27FC236}">
                  <a16:creationId xmlns:a16="http://schemas.microsoft.com/office/drawing/2014/main" id="{FB568654-2F15-E99E-CC83-651F03F6829A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65;p45">
              <a:extLst>
                <a:ext uri="{FF2B5EF4-FFF2-40B4-BE49-F238E27FC236}">
                  <a16:creationId xmlns:a16="http://schemas.microsoft.com/office/drawing/2014/main" id="{8B039F40-A4C9-E16B-8B0D-EFDA8E4A4C41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66;p45">
              <a:extLst>
                <a:ext uri="{FF2B5EF4-FFF2-40B4-BE49-F238E27FC236}">
                  <a16:creationId xmlns:a16="http://schemas.microsoft.com/office/drawing/2014/main" id="{8F63DC59-3FB7-9966-EA14-7C8A37780621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67;p45">
              <a:extLst>
                <a:ext uri="{FF2B5EF4-FFF2-40B4-BE49-F238E27FC236}">
                  <a16:creationId xmlns:a16="http://schemas.microsoft.com/office/drawing/2014/main" id="{CDB348EB-ECF8-9BD1-43B4-6A146D0E9497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68;p45">
              <a:extLst>
                <a:ext uri="{FF2B5EF4-FFF2-40B4-BE49-F238E27FC236}">
                  <a16:creationId xmlns:a16="http://schemas.microsoft.com/office/drawing/2014/main" id="{AAD65419-FA2E-1736-5D7B-BD6B06EF684C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69;p45">
              <a:extLst>
                <a:ext uri="{FF2B5EF4-FFF2-40B4-BE49-F238E27FC236}">
                  <a16:creationId xmlns:a16="http://schemas.microsoft.com/office/drawing/2014/main" id="{C40F802F-91BD-8D44-0CC5-91285E697719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70;p45">
              <a:extLst>
                <a:ext uri="{FF2B5EF4-FFF2-40B4-BE49-F238E27FC236}">
                  <a16:creationId xmlns:a16="http://schemas.microsoft.com/office/drawing/2014/main" id="{B410DEE1-6ABF-4549-49AF-A0A191DCD7DA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71;p45">
              <a:extLst>
                <a:ext uri="{FF2B5EF4-FFF2-40B4-BE49-F238E27FC236}">
                  <a16:creationId xmlns:a16="http://schemas.microsoft.com/office/drawing/2014/main" id="{7F1777DE-03AA-C2BB-83B2-393DBA7E6734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72;p45">
              <a:extLst>
                <a:ext uri="{FF2B5EF4-FFF2-40B4-BE49-F238E27FC236}">
                  <a16:creationId xmlns:a16="http://schemas.microsoft.com/office/drawing/2014/main" id="{C120AB1E-3546-B536-2FA9-91B75B6A3879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73;p45">
              <a:extLst>
                <a:ext uri="{FF2B5EF4-FFF2-40B4-BE49-F238E27FC236}">
                  <a16:creationId xmlns:a16="http://schemas.microsoft.com/office/drawing/2014/main" id="{ED3CB40A-2F35-99EA-72B9-0F7D4A796217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74;p45">
              <a:extLst>
                <a:ext uri="{FF2B5EF4-FFF2-40B4-BE49-F238E27FC236}">
                  <a16:creationId xmlns:a16="http://schemas.microsoft.com/office/drawing/2014/main" id="{EA458A59-3CE3-18FA-FE44-662DB317C2FE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75;p45">
              <a:extLst>
                <a:ext uri="{FF2B5EF4-FFF2-40B4-BE49-F238E27FC236}">
                  <a16:creationId xmlns:a16="http://schemas.microsoft.com/office/drawing/2014/main" id="{2DC860B4-ECED-3150-B92C-C2937A28C246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76;p45">
              <a:extLst>
                <a:ext uri="{FF2B5EF4-FFF2-40B4-BE49-F238E27FC236}">
                  <a16:creationId xmlns:a16="http://schemas.microsoft.com/office/drawing/2014/main" id="{3C3DDCB7-3E3D-30CB-D3C0-8AD5C0E45DDC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277;p45">
              <a:extLst>
                <a:ext uri="{FF2B5EF4-FFF2-40B4-BE49-F238E27FC236}">
                  <a16:creationId xmlns:a16="http://schemas.microsoft.com/office/drawing/2014/main" id="{E8560E0F-5A42-62B1-7DE6-849B73EF842E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278;p45">
              <a:extLst>
                <a:ext uri="{FF2B5EF4-FFF2-40B4-BE49-F238E27FC236}">
                  <a16:creationId xmlns:a16="http://schemas.microsoft.com/office/drawing/2014/main" id="{805A00E3-3728-F441-0313-23D0F4564EF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279;p45">
              <a:extLst>
                <a:ext uri="{FF2B5EF4-FFF2-40B4-BE49-F238E27FC236}">
                  <a16:creationId xmlns:a16="http://schemas.microsoft.com/office/drawing/2014/main" id="{EABCA3F4-39DD-6CBB-32B4-85B3909C0EC7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280;p45">
              <a:extLst>
                <a:ext uri="{FF2B5EF4-FFF2-40B4-BE49-F238E27FC236}">
                  <a16:creationId xmlns:a16="http://schemas.microsoft.com/office/drawing/2014/main" id="{CECFAD30-577B-F314-037E-8185ED58B7B4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281;p45">
              <a:extLst>
                <a:ext uri="{FF2B5EF4-FFF2-40B4-BE49-F238E27FC236}">
                  <a16:creationId xmlns:a16="http://schemas.microsoft.com/office/drawing/2014/main" id="{4B888F96-8F01-9B21-3D19-8BE51A350AA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282;p45">
              <a:extLst>
                <a:ext uri="{FF2B5EF4-FFF2-40B4-BE49-F238E27FC236}">
                  <a16:creationId xmlns:a16="http://schemas.microsoft.com/office/drawing/2014/main" id="{075DB62F-7BBA-4943-4C3E-2767E20A944D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283;p45">
              <a:extLst>
                <a:ext uri="{FF2B5EF4-FFF2-40B4-BE49-F238E27FC236}">
                  <a16:creationId xmlns:a16="http://schemas.microsoft.com/office/drawing/2014/main" id="{A17E973D-3B9B-5E8F-9E26-5FBF5F0A4FC9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284;p45">
              <a:extLst>
                <a:ext uri="{FF2B5EF4-FFF2-40B4-BE49-F238E27FC236}">
                  <a16:creationId xmlns:a16="http://schemas.microsoft.com/office/drawing/2014/main" id="{727E7836-568C-F3C8-F697-FD02DD8E1B6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285;p45">
              <a:extLst>
                <a:ext uri="{FF2B5EF4-FFF2-40B4-BE49-F238E27FC236}">
                  <a16:creationId xmlns:a16="http://schemas.microsoft.com/office/drawing/2014/main" id="{2389E32F-E0D1-08E6-5545-94D1005EBD25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286;p45">
              <a:extLst>
                <a:ext uri="{FF2B5EF4-FFF2-40B4-BE49-F238E27FC236}">
                  <a16:creationId xmlns:a16="http://schemas.microsoft.com/office/drawing/2014/main" id="{ED334D53-6D08-78D7-A391-DF2AFAF1D4EB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287;p45">
              <a:extLst>
                <a:ext uri="{FF2B5EF4-FFF2-40B4-BE49-F238E27FC236}">
                  <a16:creationId xmlns:a16="http://schemas.microsoft.com/office/drawing/2014/main" id="{ED9A67FE-EAF1-34FB-731D-0E486F57AE5B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288;p45">
              <a:extLst>
                <a:ext uri="{FF2B5EF4-FFF2-40B4-BE49-F238E27FC236}">
                  <a16:creationId xmlns:a16="http://schemas.microsoft.com/office/drawing/2014/main" id="{4734E649-A6DE-BA7A-9035-3B0BCD7473FF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289;p45">
              <a:extLst>
                <a:ext uri="{FF2B5EF4-FFF2-40B4-BE49-F238E27FC236}">
                  <a16:creationId xmlns:a16="http://schemas.microsoft.com/office/drawing/2014/main" id="{0BD3D1BB-D2E5-306C-2798-8B7DD2C88CEF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290;p45">
              <a:extLst>
                <a:ext uri="{FF2B5EF4-FFF2-40B4-BE49-F238E27FC236}">
                  <a16:creationId xmlns:a16="http://schemas.microsoft.com/office/drawing/2014/main" id="{B2510345-D58A-E136-0D75-67D3FBA4A380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291;p45">
              <a:extLst>
                <a:ext uri="{FF2B5EF4-FFF2-40B4-BE49-F238E27FC236}">
                  <a16:creationId xmlns:a16="http://schemas.microsoft.com/office/drawing/2014/main" id="{1E15D5D2-4F3C-3281-2288-F13B3B79B3CC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292;p45">
              <a:extLst>
                <a:ext uri="{FF2B5EF4-FFF2-40B4-BE49-F238E27FC236}">
                  <a16:creationId xmlns:a16="http://schemas.microsoft.com/office/drawing/2014/main" id="{D3F6B511-661D-CD8B-3A15-D73E8970FCEF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293;p45">
              <a:extLst>
                <a:ext uri="{FF2B5EF4-FFF2-40B4-BE49-F238E27FC236}">
                  <a16:creationId xmlns:a16="http://schemas.microsoft.com/office/drawing/2014/main" id="{7AB3A8A3-4B0A-E945-B63B-D4F4ED0FFF0D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294;p45">
              <a:extLst>
                <a:ext uri="{FF2B5EF4-FFF2-40B4-BE49-F238E27FC236}">
                  <a16:creationId xmlns:a16="http://schemas.microsoft.com/office/drawing/2014/main" id="{4C7E81BA-3076-2F3A-619B-215B6D6287F7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295;p45">
              <a:extLst>
                <a:ext uri="{FF2B5EF4-FFF2-40B4-BE49-F238E27FC236}">
                  <a16:creationId xmlns:a16="http://schemas.microsoft.com/office/drawing/2014/main" id="{E5F22FFD-58FB-639A-BFF3-D767D2029DCE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296;p45">
              <a:extLst>
                <a:ext uri="{FF2B5EF4-FFF2-40B4-BE49-F238E27FC236}">
                  <a16:creationId xmlns:a16="http://schemas.microsoft.com/office/drawing/2014/main" id="{3CFABF90-48A8-D6DE-D7B6-9A2373CE7702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297;p45">
              <a:extLst>
                <a:ext uri="{FF2B5EF4-FFF2-40B4-BE49-F238E27FC236}">
                  <a16:creationId xmlns:a16="http://schemas.microsoft.com/office/drawing/2014/main" id="{EF8D273F-A300-F248-64E4-DC7A7B377C7B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298;p45">
              <a:extLst>
                <a:ext uri="{FF2B5EF4-FFF2-40B4-BE49-F238E27FC236}">
                  <a16:creationId xmlns:a16="http://schemas.microsoft.com/office/drawing/2014/main" id="{1EE91263-EDDE-8EE5-1AE2-DDFF5159665D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01" name="Google Shape;1299;p45">
              <a:extLst>
                <a:ext uri="{FF2B5EF4-FFF2-40B4-BE49-F238E27FC236}">
                  <a16:creationId xmlns:a16="http://schemas.microsoft.com/office/drawing/2014/main" id="{3FAA6CB7-C9E8-1223-0DF8-3FA50F228FB1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204" name="Immagine 203">
            <a:extLst>
              <a:ext uri="{FF2B5EF4-FFF2-40B4-BE49-F238E27FC236}">
                <a16:creationId xmlns:a16="http://schemas.microsoft.com/office/drawing/2014/main" id="{440F6841-41C8-800C-CE66-6E48B5A41A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81" y="3181192"/>
            <a:ext cx="4113774" cy="411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1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6B00A-548B-8508-7B43-1623A1876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78B2CDF-D40E-9082-81F2-95F1C72A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F0733D4-9675-4F3F-0CB9-08C3CF3A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910605BC-BA76-A24E-E65E-ADC369B9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904F8022-789E-8E25-3CA0-C5599AF3E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67B36A8E-4543-D59D-DF4D-A3453DC7F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B7ACBB20-148C-25A9-812E-1755F81D3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B90E096-4365-6B41-5F09-4AFF576F9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7" name="Immagine 6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63C0534-3878-90F1-4011-19A26BE499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3632" y="1802417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9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E32B4338-1882-4447-CE6F-93BCCBA26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1B8781-D7CD-2DAD-5E18-6F7D26902F13}"/>
              </a:ext>
            </a:extLst>
          </p:cNvPr>
          <p:cNvSpPr txBox="1"/>
          <p:nvPr/>
        </p:nvSpPr>
        <p:spPr>
          <a:xfrm>
            <a:off x="810764" y="1294934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SENTINEL-1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2A0490-8E48-72D8-7CF8-FE8438073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974">
            <a:off x="6660624" y="701070"/>
            <a:ext cx="5215357" cy="36876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680C69-4493-F312-1515-17099BEA70F0}"/>
              </a:ext>
            </a:extLst>
          </p:cNvPr>
          <p:cNvSpPr txBox="1"/>
          <p:nvPr/>
        </p:nvSpPr>
        <p:spPr>
          <a:xfrm>
            <a:off x="670968" y="1910487"/>
            <a:ext cx="6271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una missione composta da due satelliti per fornire servizi di:</a:t>
            </a:r>
          </a:p>
          <a:p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di aree terrestri e marine con immagini radar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Sentinel-1A è stato lanciato il 3 aprile 2014 ed è tuttora attivo;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Sentinel-1B è stato lanciato il 25 aprile 2016 ed è tuttora attivo</a:t>
            </a:r>
            <a:r>
              <a:rPr lang="it-IT" dirty="0">
                <a:solidFill>
                  <a:srgbClr val="202124"/>
                </a:solidFill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14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F4F445-9C17-05B0-BF40-86F393B0E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DECE7DD3-46E4-4476-1C06-68D427A8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B586793-5C3F-B82E-84D0-8267A7583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420ACA6-A8DC-89F4-6B97-726C0A719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0B4AC21F-F9C2-1D6C-7A4F-8FAF8CEB2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DB40937-4D19-2AA4-6711-B88DE559F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1B292DD-ED6A-705A-1095-E3B96A547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7B3B2F2-7385-5267-EE27-F5B32F3B81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B0DAB6C-1AD7-4B1F-B9B8-30B5D29B07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715F9A-C71A-58E6-B08E-0EDD950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7E3D090E-8281-162E-80E3-8F78581F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611A4A3F-9CD6-3E1A-3E02-469B083B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688" y="378719"/>
            <a:ext cx="4445235" cy="444523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D25E2D-4114-D229-0536-2A1D0DAD5FC5}"/>
              </a:ext>
            </a:extLst>
          </p:cNvPr>
          <p:cNvSpPr txBox="1"/>
          <p:nvPr/>
        </p:nvSpPr>
        <p:spPr>
          <a:xfrm>
            <a:off x="878488" y="924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SENTINEL-2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ECF6A3-819F-DAAC-AE8F-00DE9EC1AF69}"/>
              </a:ext>
            </a:extLst>
          </p:cNvPr>
          <p:cNvSpPr txBox="1"/>
          <p:nvPr/>
        </p:nvSpPr>
        <p:spPr>
          <a:xfrm>
            <a:off x="556591" y="1540100"/>
            <a:ext cx="6271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E’ una missione composta da due satelliti per fornire immagini ottiche in alta risoluzione per: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servizi terrestri;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informazioni in casi di emergenza.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Sentinel-2A è stato lanciato il 23 giugno 2015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Sentinel-2B è stato lanciato il 7 marzo 2017 ed è tuttora attivo.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2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EF601-C3EA-937F-74A3-3A296A889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B5B6D45-0D4E-9BB1-1426-765A32FC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41CFBAF-EC00-AA37-46A9-88BBEE21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CEF0F4C8-0B8C-6F13-A8F8-26A0B044A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4B55C44-7A36-2E9F-F242-EF9FAE0DF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C2DAFB-DBB2-6601-B130-114BDEADA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776F4891-1AE2-3297-4E55-F50A22A9F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992D1BC-66B0-AB93-B951-DFD946B5C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F47D6419-4DD3-AECA-270C-C8B43C387A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5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ED25F7-AD0F-CD13-69D6-CA0B8DF66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88E772B-F509-437D-5E25-4B392F0B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03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5979041D-7D9E-F96D-C4BB-BE8818E59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323" y="619409"/>
            <a:ext cx="5620641" cy="41148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DF7443-8DEC-E34E-927E-12A91026C61A}"/>
              </a:ext>
            </a:extLst>
          </p:cNvPr>
          <p:cNvSpPr txBox="1"/>
          <p:nvPr/>
        </p:nvSpPr>
        <p:spPr>
          <a:xfrm>
            <a:off x="790886" y="1114178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253777-0847-01BE-AC40-ABF3696A8D96}"/>
              </a:ext>
            </a:extLst>
          </p:cNvPr>
          <p:cNvSpPr txBox="1"/>
          <p:nvPr/>
        </p:nvSpPr>
        <p:spPr>
          <a:xfrm>
            <a:off x="690889" y="1729731"/>
            <a:ext cx="6271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una missione composta da quattro satelliti per fornire servizi per il monitoraggio globale di aree terrestri e oceaniche.</a:t>
            </a:r>
          </a:p>
          <a:p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Sentinel-3A è stato lanciato il 16 febbraio 2016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Sentinel-3B è stato lanciato il 25 aprile 2018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Sentinel-3C sarà lanciato nel 2024;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Sentinel-3D sarà lanciato nel 2028.</a:t>
            </a:r>
            <a:r>
              <a:rPr lang="it-IT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7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65F006-D114-58A9-8314-BF94DD30E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994237C4-3B0B-8CA7-F564-750C2228C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6DD17EC-4E62-E0F7-D3D7-0B3C6145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FCF4F2E1-2318-DF9C-B42A-9B2B73E9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BE33073C-3D28-71F0-DFAB-3CB2E2F21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2FAD676-68E5-EBEE-BE21-B89C84308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1378D973-606F-296E-3CFA-0F392765B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A00BA01-B6C2-9DF2-05A1-A829E84671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2F221BD-EFF4-FA16-2B15-D33D79789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1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25B37D-5F68-2D44-FB7E-EE4DD922F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02C937A-95DB-0BB7-D136-51B757259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4371" cy="6997439"/>
          </a:xfrm>
          <a:prstGeom prst="rect">
            <a:avLst/>
          </a:prstGeom>
        </p:spPr>
      </p:pic>
      <p:pic>
        <p:nvPicPr>
          <p:cNvPr id="8" name="Immagine 7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E9145E5-6F1B-5CE6-B120-3DC3326DE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40000">
            <a:off x="6303382" y="37149"/>
            <a:ext cx="6107822" cy="45769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5B478B-7C5F-C6A0-8F19-49C581798D2D}"/>
              </a:ext>
            </a:extLst>
          </p:cNvPr>
          <p:cNvSpPr txBox="1"/>
          <p:nvPr/>
        </p:nvSpPr>
        <p:spPr>
          <a:xfrm>
            <a:off x="939973" y="1001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SENTINEL-4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335116-D26D-7A49-5931-9D62A06FBA9F}"/>
              </a:ext>
            </a:extLst>
          </p:cNvPr>
          <p:cNvSpPr txBox="1"/>
          <p:nvPr/>
        </p:nvSpPr>
        <p:spPr>
          <a:xfrm>
            <a:off x="511553" y="1617100"/>
            <a:ext cx="62715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N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on è un satellite vero e proprio, ma una serie di strumenti che saranno imbarcati in un satellite di tipo 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MTG-S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ornirà dati sulla composizione atmosferica;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Monitorerà i principali gas e aerosol in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erenti alla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qualità dell’aria in Europa a supporto del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Atmosphere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Monitoring Service (CAMS)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Il 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ancio dovrebbe avvenire nel 2024.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64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C8B0C9-67A0-4FDA-7CA7-7C022BA2D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649AAA66-BB6C-BC0F-7A4F-8DB5222A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C694ED55-B31B-04D7-74E9-AF44B4B31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35C27D4-602A-6F69-5965-E88D92F51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227DEDE5-C0DD-BBAB-8EC8-F4F93C3F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C1CC0C5-0189-9C7D-DD6E-E23C859E5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5E287E2-8885-246A-5D4C-7BB007D7A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4C7AA62-EA43-EFCA-BC85-58BF544FC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E0861949-5BE8-87CA-E4A7-C5D9520C8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3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A1ADF-8216-9DCD-1C6C-C7B53761B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9B1D9DC2-839C-8F3B-B900-094CE69A1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BB31D6-9D85-AA44-F7F7-151F564D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295" y="725932"/>
            <a:ext cx="6096000" cy="356984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EAE8CF-B35D-58CA-573C-F7E199E5A47B}"/>
              </a:ext>
            </a:extLst>
          </p:cNvPr>
          <p:cNvSpPr txBox="1"/>
          <p:nvPr/>
        </p:nvSpPr>
        <p:spPr>
          <a:xfrm>
            <a:off x="6247468" y="1078546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SENTINEL-5P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1416C99-99DD-F1FF-D0CD-52B6224243BB}"/>
              </a:ext>
            </a:extLst>
          </p:cNvPr>
          <p:cNvSpPr txBox="1"/>
          <p:nvPr/>
        </p:nvSpPr>
        <p:spPr>
          <a:xfrm>
            <a:off x="5376129" y="1614586"/>
            <a:ext cx="62712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Ha come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obiettivo principale eseguire misurazioni atmosferiche con elevata risoluzione spazio-temporale, da utilizzare per la qualità dell’aria, l’ozono, le radiazioni UV, per il monitoraggio e le previsioni del clima.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La missione consiste in un satellite che trasporta lo strumento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TROPOspheric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Monitoring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Instrument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(TROPOMI)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cofinanziato dall'ESA e dai Paesi Bassi.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 Precursor, lanciato il 13 ottobre 2017.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44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05887-2C6D-13A9-66FB-5268D4352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bas: uno spazio per gli studenti ⋆ Comincenter">
            <a:extLst>
              <a:ext uri="{FF2B5EF4-FFF2-40B4-BE49-F238E27FC236}">
                <a16:creationId xmlns:a16="http://schemas.microsoft.com/office/drawing/2014/main" id="{BFF35C51-82AE-B545-F9FA-763291D3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oogle Shape;1232;p45">
            <a:extLst>
              <a:ext uri="{FF2B5EF4-FFF2-40B4-BE49-F238E27FC236}">
                <a16:creationId xmlns:a16="http://schemas.microsoft.com/office/drawing/2014/main" id="{4D38C704-003B-6571-57E4-0CF7F9BEA9DD}"/>
              </a:ext>
            </a:extLst>
          </p:cNvPr>
          <p:cNvGrpSpPr/>
          <p:nvPr/>
        </p:nvGrpSpPr>
        <p:grpSpPr>
          <a:xfrm>
            <a:off x="175490" y="-970"/>
            <a:ext cx="1911927" cy="1597509"/>
            <a:chOff x="1880577" y="-4241474"/>
            <a:chExt cx="13181878" cy="10062727"/>
          </a:xfrm>
        </p:grpSpPr>
        <p:sp>
          <p:nvSpPr>
            <p:cNvPr id="10" name="Google Shape;1233;p45">
              <a:extLst>
                <a:ext uri="{FF2B5EF4-FFF2-40B4-BE49-F238E27FC236}">
                  <a16:creationId xmlns:a16="http://schemas.microsoft.com/office/drawing/2014/main" id="{54D85D43-D51F-DF5F-0E42-8828CA6C50CA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Google Shape;1234;p45">
              <a:extLst>
                <a:ext uri="{FF2B5EF4-FFF2-40B4-BE49-F238E27FC236}">
                  <a16:creationId xmlns:a16="http://schemas.microsoft.com/office/drawing/2014/main" id="{75941B40-F7BF-8C1C-56E5-A48DABDAADFC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5;p45">
              <a:extLst>
                <a:ext uri="{FF2B5EF4-FFF2-40B4-BE49-F238E27FC236}">
                  <a16:creationId xmlns:a16="http://schemas.microsoft.com/office/drawing/2014/main" id="{5E6C44E3-844F-83C1-7B68-6EAB52361C05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6;p45">
              <a:extLst>
                <a:ext uri="{FF2B5EF4-FFF2-40B4-BE49-F238E27FC236}">
                  <a16:creationId xmlns:a16="http://schemas.microsoft.com/office/drawing/2014/main" id="{FC27467A-235F-B5A8-47BE-D0D089E02D77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7;p45">
              <a:extLst>
                <a:ext uri="{FF2B5EF4-FFF2-40B4-BE49-F238E27FC236}">
                  <a16:creationId xmlns:a16="http://schemas.microsoft.com/office/drawing/2014/main" id="{EF21DAF5-29F1-3CCB-8FD1-EB9C9E5842C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8;p45">
              <a:extLst>
                <a:ext uri="{FF2B5EF4-FFF2-40B4-BE49-F238E27FC236}">
                  <a16:creationId xmlns:a16="http://schemas.microsoft.com/office/drawing/2014/main" id="{BD82A49C-4DFE-B979-F181-78C310D0ACDA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9;p45">
              <a:extLst>
                <a:ext uri="{FF2B5EF4-FFF2-40B4-BE49-F238E27FC236}">
                  <a16:creationId xmlns:a16="http://schemas.microsoft.com/office/drawing/2014/main" id="{98A9FE1D-4EA6-4C3F-A8D0-064C2023FDBB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40;p45">
              <a:extLst>
                <a:ext uri="{FF2B5EF4-FFF2-40B4-BE49-F238E27FC236}">
                  <a16:creationId xmlns:a16="http://schemas.microsoft.com/office/drawing/2014/main" id="{992BBC09-4187-7C82-D678-AD6BDFC6F96C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41;p45">
              <a:extLst>
                <a:ext uri="{FF2B5EF4-FFF2-40B4-BE49-F238E27FC236}">
                  <a16:creationId xmlns:a16="http://schemas.microsoft.com/office/drawing/2014/main" id="{2CB35586-54C2-10B5-E5AA-EF9161BC0E7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2;p45">
              <a:extLst>
                <a:ext uri="{FF2B5EF4-FFF2-40B4-BE49-F238E27FC236}">
                  <a16:creationId xmlns:a16="http://schemas.microsoft.com/office/drawing/2014/main" id="{36E8CF46-6588-666A-7367-055F6F12CFB7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3;p45">
              <a:extLst>
                <a:ext uri="{FF2B5EF4-FFF2-40B4-BE49-F238E27FC236}">
                  <a16:creationId xmlns:a16="http://schemas.microsoft.com/office/drawing/2014/main" id="{0924CBF4-F950-974B-1F3D-6E56BFC1DAF3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4;p45">
              <a:extLst>
                <a:ext uri="{FF2B5EF4-FFF2-40B4-BE49-F238E27FC236}">
                  <a16:creationId xmlns:a16="http://schemas.microsoft.com/office/drawing/2014/main" id="{A62A65C2-3344-EA7C-CA1A-291D40598E34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5;p45">
              <a:extLst>
                <a:ext uri="{FF2B5EF4-FFF2-40B4-BE49-F238E27FC236}">
                  <a16:creationId xmlns:a16="http://schemas.microsoft.com/office/drawing/2014/main" id="{2A34B942-289F-9A02-BB6E-9373B4917730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6;p45">
              <a:extLst>
                <a:ext uri="{FF2B5EF4-FFF2-40B4-BE49-F238E27FC236}">
                  <a16:creationId xmlns:a16="http://schemas.microsoft.com/office/drawing/2014/main" id="{0AF95942-C6E2-A256-7EA4-8A940240C77C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7;p45">
              <a:extLst>
                <a:ext uri="{FF2B5EF4-FFF2-40B4-BE49-F238E27FC236}">
                  <a16:creationId xmlns:a16="http://schemas.microsoft.com/office/drawing/2014/main" id="{02FFFB68-E91E-B0CD-F21D-0696A664321D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8;p45">
              <a:extLst>
                <a:ext uri="{FF2B5EF4-FFF2-40B4-BE49-F238E27FC236}">
                  <a16:creationId xmlns:a16="http://schemas.microsoft.com/office/drawing/2014/main" id="{431694A7-A2B8-E262-FDAF-51EB8F1DF635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9;p45">
              <a:extLst>
                <a:ext uri="{FF2B5EF4-FFF2-40B4-BE49-F238E27FC236}">
                  <a16:creationId xmlns:a16="http://schemas.microsoft.com/office/drawing/2014/main" id="{048DD425-23F0-62B1-6B85-E3344468BDBF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50;p45">
              <a:extLst>
                <a:ext uri="{FF2B5EF4-FFF2-40B4-BE49-F238E27FC236}">
                  <a16:creationId xmlns:a16="http://schemas.microsoft.com/office/drawing/2014/main" id="{7F56C265-7517-96EB-6715-FF4F7680EEBA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51;p45">
              <a:extLst>
                <a:ext uri="{FF2B5EF4-FFF2-40B4-BE49-F238E27FC236}">
                  <a16:creationId xmlns:a16="http://schemas.microsoft.com/office/drawing/2014/main" id="{83E5B9AC-3032-67C4-64B8-2BEBCE540423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52;p45">
              <a:extLst>
                <a:ext uri="{FF2B5EF4-FFF2-40B4-BE49-F238E27FC236}">
                  <a16:creationId xmlns:a16="http://schemas.microsoft.com/office/drawing/2014/main" id="{0D88C8DC-CD3C-DAF1-F8C0-DD266CA504B3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53;p45">
              <a:extLst>
                <a:ext uri="{FF2B5EF4-FFF2-40B4-BE49-F238E27FC236}">
                  <a16:creationId xmlns:a16="http://schemas.microsoft.com/office/drawing/2014/main" id="{53318F11-9449-B328-CCDA-622472AACF4E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54;p45">
              <a:extLst>
                <a:ext uri="{FF2B5EF4-FFF2-40B4-BE49-F238E27FC236}">
                  <a16:creationId xmlns:a16="http://schemas.microsoft.com/office/drawing/2014/main" id="{D4013236-77AC-BAB6-2CA1-0D81F99A9591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55;p45">
              <a:extLst>
                <a:ext uri="{FF2B5EF4-FFF2-40B4-BE49-F238E27FC236}">
                  <a16:creationId xmlns:a16="http://schemas.microsoft.com/office/drawing/2014/main" id="{315D36AA-D649-1968-B88D-5F3E720EB60B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56;p45">
              <a:extLst>
                <a:ext uri="{FF2B5EF4-FFF2-40B4-BE49-F238E27FC236}">
                  <a16:creationId xmlns:a16="http://schemas.microsoft.com/office/drawing/2014/main" id="{39FFFED2-D8FA-21C4-0B79-2A73478A5276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7;p45">
              <a:extLst>
                <a:ext uri="{FF2B5EF4-FFF2-40B4-BE49-F238E27FC236}">
                  <a16:creationId xmlns:a16="http://schemas.microsoft.com/office/drawing/2014/main" id="{91B52F3C-638A-235D-894B-0125E1024973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58;p45">
              <a:extLst>
                <a:ext uri="{FF2B5EF4-FFF2-40B4-BE49-F238E27FC236}">
                  <a16:creationId xmlns:a16="http://schemas.microsoft.com/office/drawing/2014/main" id="{BD605BAA-0810-EBB6-FD8F-C49E2745273B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59;p45">
              <a:extLst>
                <a:ext uri="{FF2B5EF4-FFF2-40B4-BE49-F238E27FC236}">
                  <a16:creationId xmlns:a16="http://schemas.microsoft.com/office/drawing/2014/main" id="{0DB9A148-048B-34A4-B975-E9D5EE2868E3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60;p45">
              <a:extLst>
                <a:ext uri="{FF2B5EF4-FFF2-40B4-BE49-F238E27FC236}">
                  <a16:creationId xmlns:a16="http://schemas.microsoft.com/office/drawing/2014/main" id="{1B1F3C93-8668-8DA3-85DE-B3ADAF1D1B8E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61;p45">
              <a:extLst>
                <a:ext uri="{FF2B5EF4-FFF2-40B4-BE49-F238E27FC236}">
                  <a16:creationId xmlns:a16="http://schemas.microsoft.com/office/drawing/2014/main" id="{D81BE655-7745-0902-2567-843F0B5794EE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62;p45">
              <a:extLst>
                <a:ext uri="{FF2B5EF4-FFF2-40B4-BE49-F238E27FC236}">
                  <a16:creationId xmlns:a16="http://schemas.microsoft.com/office/drawing/2014/main" id="{514961B7-5689-643F-03B7-BA2B80E1EEA3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63;p45">
              <a:extLst>
                <a:ext uri="{FF2B5EF4-FFF2-40B4-BE49-F238E27FC236}">
                  <a16:creationId xmlns:a16="http://schemas.microsoft.com/office/drawing/2014/main" id="{8FF81085-D526-F207-3B57-7B31088A118B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64;p45">
              <a:extLst>
                <a:ext uri="{FF2B5EF4-FFF2-40B4-BE49-F238E27FC236}">
                  <a16:creationId xmlns:a16="http://schemas.microsoft.com/office/drawing/2014/main" id="{69C39AA9-0CC1-4D2D-E9E7-6B3E8544D7D2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65;p45">
              <a:extLst>
                <a:ext uri="{FF2B5EF4-FFF2-40B4-BE49-F238E27FC236}">
                  <a16:creationId xmlns:a16="http://schemas.microsoft.com/office/drawing/2014/main" id="{58957AA3-F408-AF56-8575-0C9138BCFE7C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66;p45">
              <a:extLst>
                <a:ext uri="{FF2B5EF4-FFF2-40B4-BE49-F238E27FC236}">
                  <a16:creationId xmlns:a16="http://schemas.microsoft.com/office/drawing/2014/main" id="{FE83BD06-6F45-F079-57B7-62F37DD68862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67;p45">
              <a:extLst>
                <a:ext uri="{FF2B5EF4-FFF2-40B4-BE49-F238E27FC236}">
                  <a16:creationId xmlns:a16="http://schemas.microsoft.com/office/drawing/2014/main" id="{B02C03BC-2ACD-CA0A-3DBF-57C4E1EA9F7E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68;p45">
              <a:extLst>
                <a:ext uri="{FF2B5EF4-FFF2-40B4-BE49-F238E27FC236}">
                  <a16:creationId xmlns:a16="http://schemas.microsoft.com/office/drawing/2014/main" id="{8FC36C7A-8229-0CD1-FADE-73DC3652C95E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69;p45">
              <a:extLst>
                <a:ext uri="{FF2B5EF4-FFF2-40B4-BE49-F238E27FC236}">
                  <a16:creationId xmlns:a16="http://schemas.microsoft.com/office/drawing/2014/main" id="{35F637B2-A392-E7C2-0874-D8CFAB2747B3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0;p45">
              <a:extLst>
                <a:ext uri="{FF2B5EF4-FFF2-40B4-BE49-F238E27FC236}">
                  <a16:creationId xmlns:a16="http://schemas.microsoft.com/office/drawing/2014/main" id="{6C838E73-36B1-C5C1-0A09-5866458F8C3B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1;p45">
              <a:extLst>
                <a:ext uri="{FF2B5EF4-FFF2-40B4-BE49-F238E27FC236}">
                  <a16:creationId xmlns:a16="http://schemas.microsoft.com/office/drawing/2014/main" id="{0DED2B1A-0542-E5A0-2330-4F534422D596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2;p45">
              <a:extLst>
                <a:ext uri="{FF2B5EF4-FFF2-40B4-BE49-F238E27FC236}">
                  <a16:creationId xmlns:a16="http://schemas.microsoft.com/office/drawing/2014/main" id="{3DF8EF5C-67AF-F233-C152-C14778CF19B4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3;p45">
              <a:extLst>
                <a:ext uri="{FF2B5EF4-FFF2-40B4-BE49-F238E27FC236}">
                  <a16:creationId xmlns:a16="http://schemas.microsoft.com/office/drawing/2014/main" id="{BEFFF1F5-74DF-0C74-5CD4-8050ED154A19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4;p45">
              <a:extLst>
                <a:ext uri="{FF2B5EF4-FFF2-40B4-BE49-F238E27FC236}">
                  <a16:creationId xmlns:a16="http://schemas.microsoft.com/office/drawing/2014/main" id="{2E9EBC28-3EC2-7793-4FD2-1C88A0212367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75;p45">
              <a:extLst>
                <a:ext uri="{FF2B5EF4-FFF2-40B4-BE49-F238E27FC236}">
                  <a16:creationId xmlns:a16="http://schemas.microsoft.com/office/drawing/2014/main" id="{090B2AA5-079F-131E-660D-2B054379B038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76;p45">
              <a:extLst>
                <a:ext uri="{FF2B5EF4-FFF2-40B4-BE49-F238E27FC236}">
                  <a16:creationId xmlns:a16="http://schemas.microsoft.com/office/drawing/2014/main" id="{0FC758A7-C685-ED07-4617-40CDE815F8F2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7;p45">
              <a:extLst>
                <a:ext uri="{FF2B5EF4-FFF2-40B4-BE49-F238E27FC236}">
                  <a16:creationId xmlns:a16="http://schemas.microsoft.com/office/drawing/2014/main" id="{6AF5B603-0E01-D453-B2FB-6F8837BC2F2D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78;p45">
              <a:extLst>
                <a:ext uri="{FF2B5EF4-FFF2-40B4-BE49-F238E27FC236}">
                  <a16:creationId xmlns:a16="http://schemas.microsoft.com/office/drawing/2014/main" id="{5B2EA895-F6A1-46E0-5A26-7268852DBFB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79;p45">
              <a:extLst>
                <a:ext uri="{FF2B5EF4-FFF2-40B4-BE49-F238E27FC236}">
                  <a16:creationId xmlns:a16="http://schemas.microsoft.com/office/drawing/2014/main" id="{5AF9DF57-83DB-634F-D311-639A5E2F1DE3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80;p45">
              <a:extLst>
                <a:ext uri="{FF2B5EF4-FFF2-40B4-BE49-F238E27FC236}">
                  <a16:creationId xmlns:a16="http://schemas.microsoft.com/office/drawing/2014/main" id="{A041A066-8A26-3C81-B175-F57CB08220CB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81;p45">
              <a:extLst>
                <a:ext uri="{FF2B5EF4-FFF2-40B4-BE49-F238E27FC236}">
                  <a16:creationId xmlns:a16="http://schemas.microsoft.com/office/drawing/2014/main" id="{227FDF88-9FE1-4A56-F1EC-7C0E2D983D1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82;p45">
              <a:extLst>
                <a:ext uri="{FF2B5EF4-FFF2-40B4-BE49-F238E27FC236}">
                  <a16:creationId xmlns:a16="http://schemas.microsoft.com/office/drawing/2014/main" id="{6FD4C0A6-B6C0-C209-6518-4DC8B0238D4F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83;p45">
              <a:extLst>
                <a:ext uri="{FF2B5EF4-FFF2-40B4-BE49-F238E27FC236}">
                  <a16:creationId xmlns:a16="http://schemas.microsoft.com/office/drawing/2014/main" id="{87363E2D-7393-B96B-BA91-732236B630FD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84;p45">
              <a:extLst>
                <a:ext uri="{FF2B5EF4-FFF2-40B4-BE49-F238E27FC236}">
                  <a16:creationId xmlns:a16="http://schemas.microsoft.com/office/drawing/2014/main" id="{E078FBF5-57C9-9E11-2D5F-3668531FE8A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285;p45">
              <a:extLst>
                <a:ext uri="{FF2B5EF4-FFF2-40B4-BE49-F238E27FC236}">
                  <a16:creationId xmlns:a16="http://schemas.microsoft.com/office/drawing/2014/main" id="{3BC695FE-A870-B031-F0E1-E9BC54AD52CE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286;p45">
              <a:extLst>
                <a:ext uri="{FF2B5EF4-FFF2-40B4-BE49-F238E27FC236}">
                  <a16:creationId xmlns:a16="http://schemas.microsoft.com/office/drawing/2014/main" id="{6F94698B-92EE-7330-C626-8DAB622E5948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287;p45">
              <a:extLst>
                <a:ext uri="{FF2B5EF4-FFF2-40B4-BE49-F238E27FC236}">
                  <a16:creationId xmlns:a16="http://schemas.microsoft.com/office/drawing/2014/main" id="{61DE51F5-BA22-99FD-BF7A-4CA9C89FED73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288;p45">
              <a:extLst>
                <a:ext uri="{FF2B5EF4-FFF2-40B4-BE49-F238E27FC236}">
                  <a16:creationId xmlns:a16="http://schemas.microsoft.com/office/drawing/2014/main" id="{FA6439A9-A5CF-30B7-DB23-C484966E9F17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289;p45">
              <a:extLst>
                <a:ext uri="{FF2B5EF4-FFF2-40B4-BE49-F238E27FC236}">
                  <a16:creationId xmlns:a16="http://schemas.microsoft.com/office/drawing/2014/main" id="{75D61108-A061-DB7F-33DB-0720B133DA01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290;p45">
              <a:extLst>
                <a:ext uri="{FF2B5EF4-FFF2-40B4-BE49-F238E27FC236}">
                  <a16:creationId xmlns:a16="http://schemas.microsoft.com/office/drawing/2014/main" id="{9BDC1EE1-FAC6-0C16-A6C5-B9F70522E5F7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291;p45">
              <a:extLst>
                <a:ext uri="{FF2B5EF4-FFF2-40B4-BE49-F238E27FC236}">
                  <a16:creationId xmlns:a16="http://schemas.microsoft.com/office/drawing/2014/main" id="{C6C15C87-1CFC-ADD8-CCD0-665310DEEFDA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292;p45">
              <a:extLst>
                <a:ext uri="{FF2B5EF4-FFF2-40B4-BE49-F238E27FC236}">
                  <a16:creationId xmlns:a16="http://schemas.microsoft.com/office/drawing/2014/main" id="{5B71DA7F-B1D5-7918-992E-9B73DE43B4BB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293;p45">
              <a:extLst>
                <a:ext uri="{FF2B5EF4-FFF2-40B4-BE49-F238E27FC236}">
                  <a16:creationId xmlns:a16="http://schemas.microsoft.com/office/drawing/2014/main" id="{9632EF54-9776-E8CE-24F4-2A759036B898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294;p45">
              <a:extLst>
                <a:ext uri="{FF2B5EF4-FFF2-40B4-BE49-F238E27FC236}">
                  <a16:creationId xmlns:a16="http://schemas.microsoft.com/office/drawing/2014/main" id="{29D46F48-94B4-71E7-F2A9-0FCCDB6968E0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295;p45">
              <a:extLst>
                <a:ext uri="{FF2B5EF4-FFF2-40B4-BE49-F238E27FC236}">
                  <a16:creationId xmlns:a16="http://schemas.microsoft.com/office/drawing/2014/main" id="{6B7EF23B-FF40-6273-619B-1E8DFC968754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296;p45">
              <a:extLst>
                <a:ext uri="{FF2B5EF4-FFF2-40B4-BE49-F238E27FC236}">
                  <a16:creationId xmlns:a16="http://schemas.microsoft.com/office/drawing/2014/main" id="{D0588805-C87D-269A-0EAD-C91967476D23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297;p45">
              <a:extLst>
                <a:ext uri="{FF2B5EF4-FFF2-40B4-BE49-F238E27FC236}">
                  <a16:creationId xmlns:a16="http://schemas.microsoft.com/office/drawing/2014/main" id="{ED87771D-89E7-7823-3765-7F245C8A7A2C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298;p45">
              <a:extLst>
                <a:ext uri="{FF2B5EF4-FFF2-40B4-BE49-F238E27FC236}">
                  <a16:creationId xmlns:a16="http://schemas.microsoft.com/office/drawing/2014/main" id="{F55AC4D5-1DAE-3144-4AF7-06FB49215F1E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039" name="Google Shape;1299;p45">
              <a:extLst>
                <a:ext uri="{FF2B5EF4-FFF2-40B4-BE49-F238E27FC236}">
                  <a16:creationId xmlns:a16="http://schemas.microsoft.com/office/drawing/2014/main" id="{F0F87B6E-F2D6-F456-125C-C718320A6959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1042" name="Immagine 1041">
            <a:extLst>
              <a:ext uri="{FF2B5EF4-FFF2-40B4-BE49-F238E27FC236}">
                <a16:creationId xmlns:a16="http://schemas.microsoft.com/office/drawing/2014/main" id="{5FCBEA45-08B0-3847-F20A-F09C610A90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35" y="5037700"/>
            <a:ext cx="2687205" cy="2687205"/>
          </a:xfrm>
          <a:prstGeom prst="rect">
            <a:avLst/>
          </a:prstGeom>
        </p:spPr>
      </p:pic>
      <p:sp>
        <p:nvSpPr>
          <p:cNvPr id="1043" name="Sottotitolo 14">
            <a:extLst>
              <a:ext uri="{FF2B5EF4-FFF2-40B4-BE49-F238E27FC236}">
                <a16:creationId xmlns:a16="http://schemas.microsoft.com/office/drawing/2014/main" id="{60DAC0FC-26BA-4093-1F82-42E7E7DB6E08}"/>
              </a:ext>
            </a:extLst>
          </p:cNvPr>
          <p:cNvSpPr txBox="1">
            <a:spLocks/>
          </p:cNvSpPr>
          <p:nvPr/>
        </p:nvSpPr>
        <p:spPr>
          <a:xfrm>
            <a:off x="2195800" y="2448355"/>
            <a:ext cx="7800400" cy="1765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3600" dirty="0">
                <a:solidFill>
                  <a:schemeClr val="tx1"/>
                </a:solidFill>
                <a:latin typeface="Anton" pitchFamily="2" charset="0"/>
              </a:rPr>
              <a:t>ANALISI DATI RELATIVI ALLE PRECIPITAZIONI NEVOSE NELLA REGIONE DELLA BASILICATA.</a:t>
            </a:r>
            <a:endParaRPr lang="it-IT" sz="3600" dirty="0">
              <a:latin typeface="Anton" pitchFamily="2" charset="0"/>
            </a:endParaRPr>
          </a:p>
        </p:txBody>
      </p: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555EB0C4-8ABD-5AF0-1EDA-4E4F846DA248}"/>
              </a:ext>
            </a:extLst>
          </p:cNvPr>
          <p:cNvSpPr txBox="1"/>
          <p:nvPr/>
        </p:nvSpPr>
        <p:spPr>
          <a:xfrm>
            <a:off x="8641739" y="5343976"/>
            <a:ext cx="6409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Prof. Serio Carmine </a:t>
            </a:r>
          </a:p>
        </p:txBody>
      </p: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7C8944DD-712A-F5C9-0B5D-24C35489CC5F}"/>
              </a:ext>
            </a:extLst>
          </p:cNvPr>
          <p:cNvSpPr txBox="1"/>
          <p:nvPr/>
        </p:nvSpPr>
        <p:spPr>
          <a:xfrm>
            <a:off x="1518176" y="5161879"/>
            <a:ext cx="2418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Capece Manuele 67468</a:t>
            </a:r>
          </a:p>
          <a:p>
            <a:r>
              <a:rPr lang="it-IT" dirty="0">
                <a:solidFill>
                  <a:schemeClr val="tx1"/>
                </a:solidFill>
              </a:rPr>
              <a:t>Caporale Chiara 67463</a:t>
            </a:r>
          </a:p>
          <a:p>
            <a:r>
              <a:rPr lang="it-IT" dirty="0">
                <a:solidFill>
                  <a:schemeClr val="tx1"/>
                </a:solidFill>
              </a:rPr>
              <a:t>Manfreda Gianfranco 68856</a:t>
            </a:r>
          </a:p>
          <a:p>
            <a:r>
              <a:rPr lang="it-IT" dirty="0">
                <a:solidFill>
                  <a:schemeClr val="tx1"/>
                </a:solidFill>
              </a:rPr>
              <a:t>Stolfi Michael 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047" name="Picture 4" descr="Copernicus logo">
            <a:extLst>
              <a:ext uri="{FF2B5EF4-FFF2-40B4-BE49-F238E27FC236}">
                <a16:creationId xmlns:a16="http://schemas.microsoft.com/office/drawing/2014/main" id="{3645D86E-EC6A-278C-8218-AD580C9B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1015" y="-123246"/>
            <a:ext cx="2433401" cy="103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8630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49F4F-D857-B4B0-B714-913A8D739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B6A103EE-8F9F-8247-4739-F2D119E5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6C2A950-40BC-43EC-0B73-31E22FB08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EBCEC04-ECF0-8494-702E-542003FC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E2059E6D-D138-FD53-9CF7-4428D9BAC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BF75E47C-2055-7EB4-9621-E376211C2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D18E37D5-24DF-259D-EE19-B616E68D4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D75745D-B0AB-BB09-1DCA-21D5854C37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8BBBFE9-F8FF-BCE0-0CB3-7133511E8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20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714DC3-57CA-0652-E267-4DED671AE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F693FB43-5382-4320-5D67-2F64D5C4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54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60D33480-7F99-359F-A997-E1DE97F0E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040" y="461138"/>
            <a:ext cx="5097031" cy="315166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CC9EDB2-3799-16B9-1B5C-7159D3B6F136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D7397A1-49E4-64A9-9410-6BEEC1F0E57C}"/>
              </a:ext>
            </a:extLst>
          </p:cNvPr>
          <p:cNvSpPr txBox="1"/>
          <p:nvPr/>
        </p:nvSpPr>
        <p:spPr>
          <a:xfrm>
            <a:off x="5455642" y="2046712"/>
            <a:ext cx="627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Consiste in una serie di strumenti che saranno imbarcati su un satellite della serie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Metop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-SG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ed affiancherà Sentinel-4 nella fornitura di dati sulla composizione atmosferica.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50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B7249-A132-CDDE-7331-0D47E11F2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A1E44293-6EF9-1B84-F454-778529CF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DFCFCA6B-D3F2-598B-1C6A-1C32E91A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8C94E4A7-90EC-27FA-2A8A-CE74C66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D38750CC-B166-00AB-D70C-EEFB5516D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710C6B7-04E7-41EE-C9EF-ADE33E478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55D889C3-E124-3754-5EBB-58D24C054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992F78F-F7DD-AEA3-E2C0-3B4643A0C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7478B516-CEB5-0430-4E48-B57FD467C3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2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E3B06-199C-4D6D-B75D-82AA44FC6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68F78C0D-E2DF-A752-FC53-96B1FC78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F188D7D-DEA2-D532-C238-0AB744026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056" y="850577"/>
            <a:ext cx="6108492" cy="339495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97DCCC-3366-EEFC-DCD3-60C119B7A835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004CB7-4D21-CB65-FA15-05FF34E929AD}"/>
              </a:ext>
            </a:extLst>
          </p:cNvPr>
          <p:cNvSpPr txBox="1"/>
          <p:nvPr/>
        </p:nvSpPr>
        <p:spPr>
          <a:xfrm>
            <a:off x="5714059" y="2013279"/>
            <a:ext cx="627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una missione composta da due satelliti che contribuiranno alle missioni per i rilievi altimetrici di precisione della superficie del mare, proseguendo le osservazioni già effettuate da Jason-3.</a:t>
            </a:r>
          </a:p>
          <a:p>
            <a:pPr>
              <a:buFont typeface="Arial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Sentinel-6A Michael </a:t>
            </a:r>
            <a:r>
              <a:rPr lang="it-IT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Freilich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è stato lanciato il 23 giugno 2015;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Sentinel-6B sarà lanciato nel 2025.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500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9B941-9793-B307-39BC-8A1E9460F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ma 18">
            <a:extLst>
              <a:ext uri="{FF2B5EF4-FFF2-40B4-BE49-F238E27FC236}">
                <a16:creationId xmlns:a16="http://schemas.microsoft.com/office/drawing/2014/main" id="{413BDD67-3E15-04D2-311D-E4E2B587B99B}"/>
              </a:ext>
            </a:extLst>
          </p:cNvPr>
          <p:cNvGraphicFramePr/>
          <p:nvPr/>
        </p:nvGraphicFramePr>
        <p:xfrm>
          <a:off x="2032000" y="108931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155FC76-3F2E-4334-8DF5-69157BFE303D}"/>
              </a:ext>
            </a:extLst>
          </p:cNvPr>
          <p:cNvSpPr txBox="1"/>
          <p:nvPr/>
        </p:nvSpPr>
        <p:spPr>
          <a:xfrm>
            <a:off x="3732178" y="255388"/>
            <a:ext cx="472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SOMMARIO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159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19EC-A421-3ED9-0936-8BCEBE96D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3711CC5C-2E43-599A-8C4A-4B6E3670D7B1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2A11BAE-8A08-1794-20DF-C1A0D57C048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B198AC0-9765-DD59-8D5C-1F281787AC51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A01FA21-CBCE-80A0-5253-A3615E2A763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6BA056E-6A68-F587-5064-4C5468D6D870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6A073E6-FDB3-9318-6C69-3254FE84C7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373CE946-95EE-D9B3-5DEC-855F4282B958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9F8B4BE-6E3D-F1ED-CEE4-5BDA39ECADF0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7B22490-78CA-EC53-5733-62C5EC2292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64094" y="391395"/>
            <a:ext cx="948297" cy="983986"/>
          </a:xfrm>
          <a:prstGeom prst="rect">
            <a:avLst/>
          </a:prstGeom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AA919AE9-E93C-8F92-AA5F-87BD4A4C8F7F}"/>
              </a:ext>
            </a:extLst>
          </p:cNvPr>
          <p:cNvGrpSpPr/>
          <p:nvPr/>
        </p:nvGrpSpPr>
        <p:grpSpPr>
          <a:xfrm>
            <a:off x="241879" y="550353"/>
            <a:ext cx="5165804" cy="5587249"/>
            <a:chOff x="25155" y="358629"/>
            <a:chExt cx="5618806" cy="606006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4B502768-22BB-9982-CE78-5408D4982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58629"/>
              <a:ext cx="5618806" cy="6060060"/>
            </a:xfrm>
            <a:prstGeom prst="rect">
              <a:avLst/>
            </a:prstGeom>
          </p:spPr>
        </p:pic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312314F7-002F-BCA2-CF64-57544A4285AD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BEF28A3-B2E7-4625-F8C2-BCC4E9638401}"/>
              </a:ext>
            </a:extLst>
          </p:cNvPr>
          <p:cNvSpPr txBox="1"/>
          <p:nvPr/>
        </p:nvSpPr>
        <p:spPr>
          <a:xfrm>
            <a:off x="6923503" y="5933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29F0D31D-426D-9D94-A153-7268354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E79DAB-0E58-6E3E-43EC-9CFE0688836C}"/>
              </a:ext>
            </a:extLst>
          </p:cNvPr>
          <p:cNvSpPr txBox="1"/>
          <p:nvPr/>
        </p:nvSpPr>
        <p:spPr>
          <a:xfrm>
            <a:off x="7751306" y="2370866"/>
            <a:ext cx="4174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relativo ai cambiamenti climatici di </a:t>
            </a:r>
            <a:r>
              <a:rPr lang="it-IT" sz="180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C3S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sostiene la società fornendo informazioni autorevoli sul clima passato, presente e futuro in Europa e nel resto del mondo.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3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2304E-CFE5-527A-3FC6-5870E57AB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267A21C-0E39-A1B3-9D5C-D86FC4A0539E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0325F741-6160-DEFB-85C5-FF0394D8CB5B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D01CB2C-4ACE-F399-0AFB-6E04A4E0A801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0AD1E51-9DE1-4DD4-7FA8-5841D20C61AF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A92B9FF-6166-DE46-A00B-967EB6DC593D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E9CA01D-44ED-F6DD-E179-7D17C597BF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B3C039D-0A41-5210-197E-3AB265FEDC5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8092DBAE-4398-BBB5-84F2-EAC72EE383F1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B6E646-5E63-0571-1ABD-83FE5E53B878}"/>
              </a:ext>
            </a:extLst>
          </p:cNvPr>
          <p:cNvSpPr txBox="1"/>
          <p:nvPr/>
        </p:nvSpPr>
        <p:spPr>
          <a:xfrm>
            <a:off x="6923503" y="5933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184BE20-1522-745A-F977-48AB89660E82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1843084C-8D94-770D-B6D1-322576FBB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EE81D2FD-EA3D-121D-867B-FF0181E33E56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C00BDF3E-369A-5C2F-3D92-9A957847D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24" name="Picture 2" descr="Unibas: uno spazio per gli studenti ⋆ Comincenter">
            <a:extLst>
              <a:ext uri="{FF2B5EF4-FFF2-40B4-BE49-F238E27FC236}">
                <a16:creationId xmlns:a16="http://schemas.microsoft.com/office/drawing/2014/main" id="{1ED487FC-5D9F-B2F3-8449-BB969F65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E765DE-5AE3-23B9-39C3-037EC9246975}"/>
              </a:ext>
            </a:extLst>
          </p:cNvPr>
          <p:cNvSpPr txBox="1"/>
          <p:nvPr/>
        </p:nvSpPr>
        <p:spPr>
          <a:xfrm>
            <a:off x="7345944" y="2154553"/>
            <a:ext cx="44643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servizio di monitoraggio dell'ambiente marino di </a:t>
            </a:r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CMEMS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) fornisce informazioni di riferimento periodiche e sistematiche sullo: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stato fisico e biogeochimico;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sulla variabilità e sulle dinamiche degli ecosistemi oceanici e marini per tutti gli oceani del mondo e i mari della regione europea.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4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5D0F5-8E67-DB49-0537-EC310E323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ottotitolo 20">
            <a:extLst>
              <a:ext uri="{FF2B5EF4-FFF2-40B4-BE49-F238E27FC236}">
                <a16:creationId xmlns:a16="http://schemas.microsoft.com/office/drawing/2014/main" id="{D1221476-002A-B242-38AD-561A7DF6E4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0" name="Titolo 19">
            <a:extLst>
              <a:ext uri="{FF2B5EF4-FFF2-40B4-BE49-F238E27FC236}">
                <a16:creationId xmlns:a16="http://schemas.microsoft.com/office/drawing/2014/main" id="{9FDA9333-4B50-2D19-258D-0F27BADF2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55F6CF0-A9D4-E112-B15D-BD16C5FDDB04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85B31DD-0110-44A1-D5A5-1F221055C8C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CD47E73-F251-05BA-67BE-0ED0954B7E17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9DFB36A6-799B-7A89-94B9-414C53F28A8C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5A10CA2-7657-40A2-1771-4E0070501CE0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2FF0A07-9B22-8363-AEBF-E517B7E0C31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A166336A-9C8A-D5CF-2FA4-177AEFD7C4B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3A8BFE62-D609-DA93-1D31-6BF9C73AFB3F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5CC963-A085-4A9B-E11A-881AF4B64A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878772" y="2425235"/>
            <a:ext cx="864014" cy="891848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3E56E0B5-AB5B-CFFE-6AA0-64DEDCF96C9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3BE4A29D-BEF5-FF33-AF47-07309756D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AE610892-9990-0721-A433-1E67A998E4EC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0B2E9C-5DB1-5AAD-3DDF-11F9B9F8FE6F}"/>
              </a:ext>
            </a:extLst>
          </p:cNvPr>
          <p:cNvSpPr txBox="1"/>
          <p:nvPr/>
        </p:nvSpPr>
        <p:spPr>
          <a:xfrm>
            <a:off x="6923503" y="5933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CE985E99-AA6A-4046-0EC3-557E40AC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B2CB9A-2ECB-8A13-CB12-6A36AB7D59AC}"/>
              </a:ext>
            </a:extLst>
          </p:cNvPr>
          <p:cNvSpPr txBox="1"/>
          <p:nvPr/>
        </p:nvSpPr>
        <p:spPr>
          <a:xfrm>
            <a:off x="7585058" y="1954583"/>
            <a:ext cx="41744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del territorio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CLMS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fornisce: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informazioni geografiche su copertura del suolo e relativi cambiamenti;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utilizzo del suolo;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stato della vegetazione;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ciclo dell'acqua 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variabili energetiche della superficie terrestre a una vasta gamma di utenti in Europea e nel mondo nel settore delle applicazioni ambientali terrestri.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8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6F8B-D21C-8826-0816-843AD8442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35DEBBA-4D9E-A760-83F8-BD4A9D8780E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30EC7C9-21F8-F213-9E80-FC2FE935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569CC9B0-CFD5-5965-AAEA-758C3D771A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279F0E7-4CB1-FF3F-4160-E8CE343AE95F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63BA78C-3116-E676-DABB-A4C9F7F24FB4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D956CF5E-CEA8-C019-8407-76CA254DEA7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FF2324D-7812-CAE4-FF6E-8F793DC039D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E041DDF6-CAB4-F67E-7E3E-D555B41915D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A57BD54-3CCE-8A28-A1E3-B5642872801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49CD4A4-0F36-6DC2-1561-8CEEECC84E4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2E91204-0302-2E50-1F42-9A03060763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48577F4E-DD2A-1B97-58D6-7C8B19819ED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88FA991F-75B6-C5EF-6EF6-0A2DE75E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B8A66EC7-C36C-6923-6FA2-78B529A2640D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9F822BB-C2FC-5947-E2A0-BBFB891E8E7C}"/>
              </a:ext>
            </a:extLst>
          </p:cNvPr>
          <p:cNvSpPr txBox="1"/>
          <p:nvPr/>
        </p:nvSpPr>
        <p:spPr>
          <a:xfrm>
            <a:off x="6923503" y="5933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</a:t>
            </a:r>
          </a:p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ATMOSFERICO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5" name="Picture 2" descr="Unibas: uno spazio per gli studenti ⋆ Comincenter">
            <a:extLst>
              <a:ext uri="{FF2B5EF4-FFF2-40B4-BE49-F238E27FC236}">
                <a16:creationId xmlns:a16="http://schemas.microsoft.com/office/drawing/2014/main" id="{7E688996-0FAD-55DA-E68F-2F581C9D4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8DCC7E-C842-D473-E54A-7D33B49D05EC}"/>
              </a:ext>
            </a:extLst>
          </p:cNvPr>
          <p:cNvSpPr txBox="1"/>
          <p:nvPr/>
        </p:nvSpPr>
        <p:spPr>
          <a:xfrm>
            <a:off x="7534557" y="1999757"/>
            <a:ext cx="42049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atmosferico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(CAMS) 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fornisce continuamente dati e informazioni sulla composizione atmosferica.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descrive la situazione attuale;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prevede la situazione nei giorni successivi;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analizza retroattivamente i registri dei dati degli ultimi anni.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901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BD3E5-ACDF-5EA8-3978-9F3CF5386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4690AD4A-535C-A851-1A1C-9262A47A16FC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405190C1-4592-1677-CB6E-0A4420AB9A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2D3B70CF-FA53-EE9B-78AB-EEA2EF44C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C48D8D5-7948-0808-779D-350024C34C4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315ECA75-A4D2-A6F5-BD75-CAF67EBFFD80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D3C9184-956B-E2BA-2D4B-84E478F6847B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3A9B914-55E3-78F1-A25D-4D19C155C0FE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07391ECF-DBB8-27AC-AFAA-C6319699C46F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999A2A5-07CE-6698-BA29-4F2A2B3D79D1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40EEC3A7-DEA5-2E2E-7F4E-2F9624B817A5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660832-91DE-565D-C1F7-52B7A2A92C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9" y="4717693"/>
            <a:ext cx="819376" cy="855174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1B3DF17C-F9FD-2600-0614-7E328D524F3A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4A29A713-1030-6119-E7F4-A9E7B1746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E587CC8F-43B8-87FA-A3C5-1369AFC62018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73FE70-35CB-9273-5720-AE42B983D8F9}"/>
              </a:ext>
            </a:extLst>
          </p:cNvPr>
          <p:cNvSpPr txBox="1"/>
          <p:nvPr/>
        </p:nvSpPr>
        <p:spPr>
          <a:xfrm>
            <a:off x="6923503" y="593313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SICUREZZA</a:t>
            </a:r>
          </a:p>
        </p:txBody>
      </p:sp>
      <p:pic>
        <p:nvPicPr>
          <p:cNvPr id="27" name="Picture 2" descr="Unibas: uno spazio per gli studenti ⋆ Comincenter">
            <a:extLst>
              <a:ext uri="{FF2B5EF4-FFF2-40B4-BE49-F238E27FC236}">
                <a16:creationId xmlns:a16="http://schemas.microsoft.com/office/drawing/2014/main" id="{07F93F5E-914D-F677-237D-E1E89EF27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70A62B-6DE9-A348-B80B-F402D55B5D5F}"/>
              </a:ext>
            </a:extLst>
          </p:cNvPr>
          <p:cNvSpPr txBox="1"/>
          <p:nvPr/>
        </p:nvSpPr>
        <p:spPr>
          <a:xfrm>
            <a:off x="7037217" y="1645708"/>
            <a:ext cx="49376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per le applicazioni di sicurezza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mira a: 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sostenere le politiche dell'Unione europea fornendo informazioni in risposta alle sfide in materia di sicurezza a livello europeo;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igliore la prevenzione, preparazione e risposta alle crisi in tre ambiti fondamentali: </a:t>
            </a: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delle frontiere;</a:t>
            </a: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marittima;</a:t>
            </a: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ostegno all'azione esterna dell’UE.   	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68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0DF4F-B84F-7B88-7837-D5AD77521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A778FFD9-ACB7-A085-3080-020E6586E1FF}"/>
              </a:ext>
            </a:extLst>
          </p:cNvPr>
          <p:cNvSpPr/>
          <p:nvPr/>
        </p:nvSpPr>
        <p:spPr>
          <a:xfrm>
            <a:off x="593073" y="117693"/>
            <a:ext cx="768159" cy="67403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</a:t>
            </a:r>
          </a:p>
          <a:p>
            <a:pPr algn="ctr"/>
            <a:r>
              <a:rPr lang="it-IT" sz="5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</a:t>
            </a:r>
          </a:p>
          <a:p>
            <a:pPr algn="ctr"/>
            <a:r>
              <a:rPr lang="it-IT" sz="5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</a:t>
            </a:r>
          </a:p>
          <a:p>
            <a:pPr algn="ctr"/>
            <a:r>
              <a:rPr lang="it-IT" sz="5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</a:t>
            </a:r>
          </a:p>
          <a:p>
            <a:pPr algn="ctr"/>
            <a:r>
              <a:rPr lang="it-IT" sz="5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</a:t>
            </a:r>
          </a:p>
          <a:p>
            <a:pPr algn="ctr"/>
            <a:r>
              <a:rPr lang="it-IT" sz="5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</a:t>
            </a:r>
          </a:p>
          <a:p>
            <a:pPr algn="ctr"/>
            <a:r>
              <a:rPr lang="it-IT" sz="5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</a:t>
            </a:r>
          </a:p>
          <a:p>
            <a:pPr algn="ctr"/>
            <a:r>
              <a:rPr lang="it-IT" sz="5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F0C733A-61AA-A638-85A1-236FD6A30D94}"/>
              </a:ext>
            </a:extLst>
          </p:cNvPr>
          <p:cNvGrpSpPr/>
          <p:nvPr/>
        </p:nvGrpSpPr>
        <p:grpSpPr>
          <a:xfrm>
            <a:off x="0" y="117693"/>
            <a:ext cx="10783954" cy="6579800"/>
            <a:chOff x="0" y="117693"/>
            <a:chExt cx="10783954" cy="65798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4F5F3DDA-00E8-4188-3483-9DE6DDC5B828}"/>
                </a:ext>
              </a:extLst>
            </p:cNvPr>
            <p:cNvSpPr/>
            <p:nvPr/>
          </p:nvSpPr>
          <p:spPr>
            <a:xfrm>
              <a:off x="0" y="117693"/>
              <a:ext cx="1954306" cy="6579800"/>
            </a:xfrm>
            <a:prstGeom prst="roundRect">
              <a:avLst/>
            </a:prstGeom>
            <a:solidFill>
              <a:schemeClr val="accent1">
                <a:alpha val="43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3AA1070C-B7AA-A911-0576-86E0D650FAF7}"/>
                </a:ext>
              </a:extLst>
            </p:cNvPr>
            <p:cNvSpPr/>
            <p:nvPr/>
          </p:nvSpPr>
          <p:spPr>
            <a:xfrm>
              <a:off x="1954301" y="117693"/>
              <a:ext cx="8829653" cy="993913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nton" pitchFamily="2" charset="0"/>
                </a:rPr>
                <a:t>PROGRAMMA COPERNICUS</a:t>
              </a:r>
              <a:endParaRPr lang="it-IT" sz="2800" b="1" dirty="0">
                <a:latin typeface="Anton" pitchFamily="2" charset="0"/>
              </a:endParaRPr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30306FFE-3821-F3BC-A04D-E854EDB42777}"/>
                </a:ext>
              </a:extLst>
            </p:cNvPr>
            <p:cNvSpPr/>
            <p:nvPr/>
          </p:nvSpPr>
          <p:spPr>
            <a:xfrm>
              <a:off x="1954300" y="1212574"/>
              <a:ext cx="8829653" cy="993913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nton" pitchFamily="2" charset="0"/>
                </a:rPr>
                <a:t>DATI E INFORMAZIONE</a:t>
              </a:r>
            </a:p>
          </p:txBody>
        </p: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A9D2C668-3CA5-9405-86D9-CDA32667B7E4}"/>
                </a:ext>
              </a:extLst>
            </p:cNvPr>
            <p:cNvSpPr/>
            <p:nvPr/>
          </p:nvSpPr>
          <p:spPr>
            <a:xfrm>
              <a:off x="1954299" y="2269515"/>
              <a:ext cx="8829653" cy="993913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 dirty="0">
                <a:latin typeface="Anton" pitchFamily="2" charset="0"/>
              </a:endParaRPr>
            </a:p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nton" pitchFamily="2" charset="0"/>
                </a:rPr>
                <a:t>SERVIZI COPERNICUS</a:t>
              </a:r>
            </a:p>
            <a:p>
              <a:pPr algn="ctr"/>
              <a:endParaRPr lang="it-IT" dirty="0"/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AD3218BE-EAD1-E004-DD15-86DC62E52CCA}"/>
                </a:ext>
              </a:extLst>
            </p:cNvPr>
            <p:cNvSpPr/>
            <p:nvPr/>
          </p:nvSpPr>
          <p:spPr>
            <a:xfrm>
              <a:off x="1954298" y="3395119"/>
              <a:ext cx="8829653" cy="993913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9B5AF80D-A341-0BA0-FCD6-F5F4BFCC28F1}"/>
                </a:ext>
              </a:extLst>
            </p:cNvPr>
            <p:cNvSpPr/>
            <p:nvPr/>
          </p:nvSpPr>
          <p:spPr>
            <a:xfrm>
              <a:off x="1954298" y="4556183"/>
              <a:ext cx="8829653" cy="993913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FF8C395-6FC3-A021-ABD4-2073718FFCCF}"/>
              </a:ext>
            </a:extLst>
          </p:cNvPr>
          <p:cNvSpPr/>
          <p:nvPr/>
        </p:nvSpPr>
        <p:spPr>
          <a:xfrm>
            <a:off x="1954297" y="5703579"/>
            <a:ext cx="8829653" cy="9939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355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9267F-D90E-8D85-A452-C87E975CB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7EE957F4-03BC-DA9A-B263-8294819377C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07428753-1627-2D1A-5F34-92B2AA45F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9461E90-012A-B46E-AC77-36E096AF65F8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C08AB5F9-2F5C-BFD0-D2D9-3BA82C1A9122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76F32297-D289-5E5A-3AE1-20DA035F77E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BA756B9-6CCE-E005-DA18-E67EEE1EA777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E63A4E7-20A0-097B-B24C-43100242AEA1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829DEDE-905B-32D4-5F88-4C50913A380E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33E89453-25A0-4863-D6A2-FA9D530C1496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A2E9C21-FBDE-7C2D-B92E-21DC812D5E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D7DC79DA-0D26-E832-B217-E5BED41BBE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8DE4C9F0-5818-FA9E-D4F0-1361C6E8B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681EF7F4-BD5E-F690-1214-1A3F76539744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C71FC84-5782-6ED3-A292-0D43272FCA4E}"/>
              </a:ext>
            </a:extLst>
          </p:cNvPr>
          <p:cNvSpPr txBox="1"/>
          <p:nvPr/>
        </p:nvSpPr>
        <p:spPr>
          <a:xfrm>
            <a:off x="6923503" y="5933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8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FBBB1BC-574B-F0D3-5082-8E70D836E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000B92-3D61-38EB-7C05-F9AA43AC0B8D}"/>
              </a:ext>
            </a:extLst>
          </p:cNvPr>
          <p:cNvSpPr txBox="1"/>
          <p:nvPr/>
        </p:nvSpPr>
        <p:spPr>
          <a:xfrm>
            <a:off x="7420558" y="2119043"/>
            <a:ext cx="46845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 servizio di gestione delle emergenze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tempestive e accurate, ottenute da telerilevamento satellitare e integrate da fonti disponibili in situ o open source.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 presenta due componenti: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mappatura;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allerta rapida.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7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24E49-451F-4267-8764-83ACCF7F0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C19CCDE-1091-705B-4707-CFFD972DB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3F8254D-EB05-E87D-8A8B-5895661581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757" y="476335"/>
            <a:ext cx="5065643" cy="506564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FA7A6ED-A07D-96AC-59D2-6029927068FD}"/>
              </a:ext>
            </a:extLst>
          </p:cNvPr>
          <p:cNvSpPr txBox="1"/>
          <p:nvPr/>
        </p:nvSpPr>
        <p:spPr>
          <a:xfrm>
            <a:off x="674354" y="1862690"/>
            <a:ext cx="64497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realizzare un’applicazione Matlab dotata di interfaccia grafica.</a:t>
            </a:r>
          </a:p>
        </p:txBody>
      </p:sp>
    </p:spTree>
    <p:extLst>
      <p:ext uri="{BB962C8B-B14F-4D97-AF65-F5344CB8AC3E}">
        <p14:creationId xmlns:p14="http://schemas.microsoft.com/office/powerpoint/2010/main" val="2581570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BE4BB-60A1-90CB-321B-6EE5F3A02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8280B4D5-8BE0-3DDF-8661-3AFEC9659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D36FF3B-6881-5DA4-CAE1-3D802DD293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14" y="2771480"/>
            <a:ext cx="3856704" cy="3544762"/>
          </a:xfrm>
          <a:prstGeom prst="rect">
            <a:avLst/>
          </a:prstGeom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715CBE69-BCFE-1D16-9095-6C9BB56987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4205659"/>
              </p:ext>
            </p:extLst>
          </p:nvPr>
        </p:nvGraphicFramePr>
        <p:xfrm>
          <a:off x="5334000" y="2502410"/>
          <a:ext cx="5856941" cy="4157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B12E9346-48F8-A6C3-B76F-BA88B8C98E68}"/>
              </a:ext>
            </a:extLst>
          </p:cNvPr>
          <p:cNvSpPr txBox="1"/>
          <p:nvPr/>
        </p:nvSpPr>
        <p:spPr>
          <a:xfrm>
            <a:off x="2123210" y="1021055"/>
            <a:ext cx="10764530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Istituito nel 1995 dal World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Research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Program (</a:t>
            </a:r>
            <a:r>
              <a:rPr lang="it-IT" sz="1500" b="1" dirty="0">
                <a:solidFill>
                  <a:schemeClr val="tx1"/>
                </a:solidFill>
                <a:latin typeface="Montserrat" panose="00000500000000000000" pitchFamily="2" charset="0"/>
              </a:rPr>
              <a:t>WCRP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).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Database condiviso a livello internazionale di simulazioni di modelli climatici.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L'analisi dei dati CMIP consente di: 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8120B4-7F32-CB61-D736-AD7F674AA36B}"/>
              </a:ext>
            </a:extLst>
          </p:cNvPr>
          <p:cNvSpPr txBox="1"/>
          <p:nvPr/>
        </p:nvSpPr>
        <p:spPr>
          <a:xfrm>
            <a:off x="2123210" y="31092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Project (CMIP)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4BDA1B0-9CD2-26F6-F0FE-32FDEF4B0C2B}"/>
              </a:ext>
            </a:extLst>
          </p:cNvPr>
          <p:cNvSpPr txBox="1"/>
          <p:nvPr/>
        </p:nvSpPr>
        <p:spPr>
          <a:xfrm>
            <a:off x="5565913" y="2932043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C20925D-1871-9657-E596-BD9BC4D94840}"/>
              </a:ext>
            </a:extLst>
          </p:cNvPr>
          <p:cNvSpPr txBox="1"/>
          <p:nvPr/>
        </p:nvSpPr>
        <p:spPr>
          <a:xfrm>
            <a:off x="5958578" y="3916168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35AE799-8060-68F8-2E0E-076E29C04828}"/>
              </a:ext>
            </a:extLst>
          </p:cNvPr>
          <p:cNvSpPr txBox="1"/>
          <p:nvPr/>
        </p:nvSpPr>
        <p:spPr>
          <a:xfrm>
            <a:off x="5958578" y="4861340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047248F-01AF-E73D-608B-60A10AA12576}"/>
              </a:ext>
            </a:extLst>
          </p:cNvPr>
          <p:cNvSpPr txBox="1"/>
          <p:nvPr/>
        </p:nvSpPr>
        <p:spPr>
          <a:xfrm>
            <a:off x="5565913" y="5836945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4562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DCC98-A54D-2B1A-3E93-E0E2ED5E4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E0B55FF-F1BA-DF71-65D1-B7EADBC5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FB7E1B-2E32-6318-93EB-26F75BB9632B}"/>
              </a:ext>
            </a:extLst>
          </p:cNvPr>
          <p:cNvSpPr txBox="1"/>
          <p:nvPr/>
        </p:nvSpPr>
        <p:spPr>
          <a:xfrm>
            <a:off x="1523629" y="220332"/>
            <a:ext cx="982731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Il CMIP6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Sesta fase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Project.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Fornisce i dati delle proiezioni climatiche globali, giornaliere e mensili.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Comprende 134 modelli provenienti da 53 centri di modellazione.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Un sottoinsieme di dati del CMIP6 è reso disponibile attraverso il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Data Store (CDS) per gli utenti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Change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Service (C3S).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89933EA-7F61-DFC7-DD9B-09DA3E08CC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" r="17199"/>
          <a:stretch/>
        </p:blipFill>
        <p:spPr>
          <a:xfrm>
            <a:off x="1725344" y="2858489"/>
            <a:ext cx="7388563" cy="354827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A2C88ED-DF35-D2AE-853E-3E415A812F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896" y="4383741"/>
            <a:ext cx="2047461" cy="188185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CB1B5DE-1DB1-0EE7-B9EF-109C25ABE3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9" r="62984" b="7877"/>
          <a:stretch/>
        </p:blipFill>
        <p:spPr>
          <a:xfrm>
            <a:off x="9537868" y="2530174"/>
            <a:ext cx="1659050" cy="210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3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49208-A719-AE48-25BE-8601B3ACF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C34ABAD-4D73-5576-285D-C296A598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6F02C0-7AEE-6DBE-2D14-39F691FA7AD1}"/>
              </a:ext>
            </a:extLst>
          </p:cNvPr>
          <p:cNvSpPr txBox="1"/>
          <p:nvPr/>
        </p:nvSpPr>
        <p:spPr>
          <a:xfrm>
            <a:off x="5456583" y="2484782"/>
            <a:ext cx="5744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SLIDE CDS</a:t>
            </a:r>
          </a:p>
        </p:txBody>
      </p:sp>
    </p:spTree>
    <p:extLst>
      <p:ext uri="{BB962C8B-B14F-4D97-AF65-F5344CB8AC3E}">
        <p14:creationId xmlns:p14="http://schemas.microsoft.com/office/powerpoint/2010/main" val="3486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EC19F-D740-6AEC-67F9-EA374713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AEBB523-CC04-723B-E8C6-A35A04157B09}"/>
              </a:ext>
            </a:extLst>
          </p:cNvPr>
          <p:cNvSpPr txBox="1"/>
          <p:nvPr/>
        </p:nvSpPr>
        <p:spPr>
          <a:xfrm>
            <a:off x="5854147" y="2129338"/>
            <a:ext cx="629147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Shared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socioeconomic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 (SSPS) 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Scenari che descrivono gli sviluppi globali .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utilizzati insieme alle simulazioni climatiche RCP per realizzare modelli di previsione.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Ssp sono sviluppati per fornire contesti socio-economici coerenti con diverse prospettive sul futuro.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Ci sono cinque scenari SSP principali nel CMIP6.</a:t>
            </a:r>
            <a:endParaRPr lang="it-I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33985F2A-8EDD-870E-C3DB-9AE3921F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E3B08E1-F177-97CA-6DC0-6F4E0709B9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1317433" y="1202633"/>
            <a:ext cx="4461518" cy="4777288"/>
          </a:xfrm>
          <a:prstGeom prst="ellipse">
            <a:avLst/>
          </a:prstGeom>
        </p:spPr>
      </p:pic>
      <p:cxnSp>
        <p:nvCxnSpPr>
          <p:cNvPr id="1024" name="Connettore 2 1023">
            <a:extLst>
              <a:ext uri="{FF2B5EF4-FFF2-40B4-BE49-F238E27FC236}">
                <a16:creationId xmlns:a16="http://schemas.microsoft.com/office/drawing/2014/main" id="{4D70EA5B-263A-DD09-650A-993A7D668004}"/>
              </a:ext>
            </a:extLst>
          </p:cNvPr>
          <p:cNvCxnSpPr/>
          <p:nvPr/>
        </p:nvCxnSpPr>
        <p:spPr>
          <a:xfrm>
            <a:off x="993913" y="6062870"/>
            <a:ext cx="45918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6" name="Connettore 2 1025">
            <a:extLst>
              <a:ext uri="{FF2B5EF4-FFF2-40B4-BE49-F238E27FC236}">
                <a16:creationId xmlns:a16="http://schemas.microsoft.com/office/drawing/2014/main" id="{A6DEA0A4-0620-B82F-2C28-3EED3EEB82EB}"/>
              </a:ext>
            </a:extLst>
          </p:cNvPr>
          <p:cNvCxnSpPr/>
          <p:nvPr/>
        </p:nvCxnSpPr>
        <p:spPr>
          <a:xfrm flipV="1">
            <a:off x="993913" y="1371600"/>
            <a:ext cx="0" cy="4691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55AB74A7-5244-EF91-13A6-61794EF7F697}"/>
              </a:ext>
            </a:extLst>
          </p:cNvPr>
          <p:cNvSpPr txBox="1"/>
          <p:nvPr/>
        </p:nvSpPr>
        <p:spPr>
          <a:xfrm>
            <a:off x="1694543" y="6086186"/>
            <a:ext cx="415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adaptation</a:t>
            </a:r>
            <a:endParaRPr lang="it-IT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E06C4B78-A8FA-72E9-E64B-3A59A883ACAE}"/>
              </a:ext>
            </a:extLst>
          </p:cNvPr>
          <p:cNvSpPr txBox="1"/>
          <p:nvPr/>
        </p:nvSpPr>
        <p:spPr>
          <a:xfrm rot="16200000">
            <a:off x="-1533703" y="2975636"/>
            <a:ext cx="4591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mitigation</a:t>
            </a:r>
            <a:endParaRPr lang="it-IT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11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C761B-3633-3594-EB59-77C821636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FF438C15-9E70-D517-077D-6BE5AF65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1D8F254-019B-8B49-08A4-735BE6DAE2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3989687" y="1616819"/>
            <a:ext cx="4461518" cy="4777288"/>
          </a:xfrm>
          <a:prstGeom prst="ellipse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724B95A-9F33-2CB0-F3A5-E34AC2828AA3}"/>
              </a:ext>
            </a:extLst>
          </p:cNvPr>
          <p:cNvSpPr txBox="1"/>
          <p:nvPr/>
        </p:nvSpPr>
        <p:spPr>
          <a:xfrm>
            <a:off x="135681" y="4732113"/>
            <a:ext cx="40390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800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SSP1 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Sustainability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  <a:endParaRPr lang="it-IT" sz="1800" b="1" u="sng" dirty="0">
              <a:solidFill>
                <a:srgbClr val="45A4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per lo sviluppo umano e pratiche sostenibili. </a:t>
            </a:r>
          </a:p>
          <a:p>
            <a:pPr marL="285750" indent="-285750">
              <a:buClr>
                <a:srgbClr val="45A4C7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rgbClr val="45A4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Basse sfide di mitigazione e adattamento ai cambiamenti climatici.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BABECA3-D10D-8396-A8A6-8CD84ACE5967}"/>
              </a:ext>
            </a:extLst>
          </p:cNvPr>
          <p:cNvSpPr txBox="1"/>
          <p:nvPr/>
        </p:nvSpPr>
        <p:spPr>
          <a:xfrm>
            <a:off x="219807" y="2317019"/>
            <a:ext cx="403901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8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SSP5 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(Fossil-</a:t>
            </a:r>
            <a:r>
              <a:rPr lang="it-IT" b="1" u="sng" dirty="0" err="1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Fueled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Development)</a:t>
            </a:r>
            <a:r>
              <a:rPr lang="it-IT" sz="16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endParaRPr lang="it-IT" sz="1800" b="1" u="sng" dirty="0">
              <a:solidFill>
                <a:srgbClr val="D256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rgbClr val="D256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ma presuppone un'economia basata sui combustibili fossili. </a:t>
            </a:r>
          </a:p>
          <a:p>
            <a:pPr>
              <a:buClr>
                <a:srgbClr val="45A4C7"/>
              </a:buClr>
            </a:pPr>
            <a:endParaRPr lang="it-IT" dirty="0">
              <a:solidFill>
                <a:srgbClr val="D256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B1C0892-E043-100A-51DE-4E2BD8D9A862}"/>
              </a:ext>
            </a:extLst>
          </p:cNvPr>
          <p:cNvSpPr txBox="1"/>
          <p:nvPr/>
        </p:nvSpPr>
        <p:spPr>
          <a:xfrm>
            <a:off x="8398713" y="4516670"/>
            <a:ext cx="353248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SSP4 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Inequality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  <a:endParaRPr lang="it-IT" sz="2400" b="1" u="sng" dirty="0">
              <a:solidFill>
                <a:srgbClr val="AE6ED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pessimistiche. Dominano le grandi disuguaglianze tra i paesi</a:t>
            </a:r>
          </a:p>
          <a:p>
            <a:pPr marL="285750" indent="-285750">
              <a:buClr>
                <a:srgbClr val="AE6ED0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rgbClr val="AE6ED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Dominano le sfide dell'adattamento ai cambiamenti climatici.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77D5404-561B-EB7D-118B-A587D4845A1F}"/>
              </a:ext>
            </a:extLst>
          </p:cNvPr>
          <p:cNvSpPr txBox="1"/>
          <p:nvPr/>
        </p:nvSpPr>
        <p:spPr>
          <a:xfrm>
            <a:off x="8305874" y="1735153"/>
            <a:ext cx="3770657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SSP3</a:t>
            </a:r>
            <a:r>
              <a:rPr lang="it-IT" sz="1600" b="1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Regional</a:t>
            </a:r>
            <a:r>
              <a:rPr lang="it-IT" b="1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Rivalry</a:t>
            </a:r>
            <a:r>
              <a:rPr lang="it-IT" b="1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</a:t>
            </a: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pessimistiche, una popolazione in rapida crescita e un aumento delle disuguaglianze. </a:t>
            </a:r>
          </a:p>
          <a:p>
            <a:pPr>
              <a:buClr>
                <a:schemeClr val="accent6"/>
              </a:buClr>
            </a:pPr>
            <a:endParaRPr lang="it-IT" dirty="0">
              <a:solidFill>
                <a:srgbClr val="CE81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Le sfide di mitigazione e adattamento ai cambiamenti climatici sono elevate.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D8ADD53-F9EF-7CA6-194C-9381EFFA6F4D}"/>
              </a:ext>
            </a:extLst>
          </p:cNvPr>
          <p:cNvSpPr txBox="1"/>
          <p:nvPr/>
        </p:nvSpPr>
        <p:spPr>
          <a:xfrm>
            <a:off x="3320920" y="170269"/>
            <a:ext cx="579905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sz="1800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SSP2 </a:t>
            </a:r>
            <a:r>
              <a:rPr lang="it-IT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(Middle of the Road) </a:t>
            </a:r>
          </a:p>
          <a:p>
            <a:pPr marL="285750" indent="-285750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Percorso di sviluppo medio. Le tendenze continuano i loro schemi storici senza deviazioni sostanziali. </a:t>
            </a:r>
          </a:p>
          <a:p>
            <a:pPr marL="285750" indent="-285750">
              <a:buClr>
                <a:srgbClr val="1D9B65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rgbClr val="1D9B65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Sfide intermedie di mitigazione e adattamento ai cambiamenti climatici. </a:t>
            </a:r>
          </a:p>
        </p:txBody>
      </p:sp>
    </p:spTree>
    <p:extLst>
      <p:ext uri="{BB962C8B-B14F-4D97-AF65-F5344CB8AC3E}">
        <p14:creationId xmlns:p14="http://schemas.microsoft.com/office/powerpoint/2010/main" val="277314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F627C-F3E2-61F2-2F69-EC53B1BE0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F3AEF26C-EF18-9C5E-8276-3B2F86662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3C16E92-E760-5028-49E8-6A7B0E4C00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98" y="0"/>
            <a:ext cx="12224697" cy="69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06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5A283-8CBA-5E1E-1DA7-D4605541B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0779A93-EFBD-5685-B23C-7FC2A7A0B6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09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81280-9959-9070-87ED-8EFF41514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ma 18">
            <a:extLst>
              <a:ext uri="{FF2B5EF4-FFF2-40B4-BE49-F238E27FC236}">
                <a16:creationId xmlns:a16="http://schemas.microsoft.com/office/drawing/2014/main" id="{CB88D3E4-0232-6198-D23E-E5C80AA31BF8}"/>
              </a:ext>
            </a:extLst>
          </p:cNvPr>
          <p:cNvGraphicFramePr/>
          <p:nvPr/>
        </p:nvGraphicFramePr>
        <p:xfrm>
          <a:off x="2032000" y="108931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49D768C-F29E-75A2-F078-A7CACE65C53E}"/>
              </a:ext>
            </a:extLst>
          </p:cNvPr>
          <p:cNvSpPr txBox="1"/>
          <p:nvPr/>
        </p:nvSpPr>
        <p:spPr>
          <a:xfrm>
            <a:off x="3732178" y="255388"/>
            <a:ext cx="472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SOMMARIO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</p:txBody>
      </p:sp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5B50F374-58CB-E846-8BEF-5F0C265D7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-42342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961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D6F-31F9-3391-D175-948120273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olo 49">
            <a:extLst>
              <a:ext uri="{FF2B5EF4-FFF2-40B4-BE49-F238E27FC236}">
                <a16:creationId xmlns:a16="http://schemas.microsoft.com/office/drawing/2014/main" id="{C8BBAADA-BA39-BFE6-DC0B-7032D6227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715" y="1307896"/>
            <a:ext cx="7816029" cy="882505"/>
          </a:xfrm>
        </p:spPr>
        <p:txBody>
          <a:bodyPr/>
          <a:lstStyle/>
          <a:p>
            <a:r>
              <a:rPr lang="it-IT" sz="4800" dirty="0">
                <a:solidFill>
                  <a:schemeClr val="tx1"/>
                </a:solidFill>
              </a:rPr>
              <a:t>Programma </a:t>
            </a:r>
            <a:r>
              <a:rPr lang="it-IT" sz="4800" dirty="0" err="1">
                <a:solidFill>
                  <a:schemeClr val="tx1"/>
                </a:solidFill>
              </a:rPr>
              <a:t>Copernicus</a:t>
            </a:r>
            <a:endParaRPr lang="it-IT" sz="4800" dirty="0">
              <a:solidFill>
                <a:schemeClr val="tx1"/>
              </a:solidFill>
            </a:endParaRPr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56428277-F97B-118A-D2A3-3D367623D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095" y="1480930"/>
            <a:ext cx="3747052" cy="3747052"/>
          </a:xfrm>
          <a:prstGeom prst="rect">
            <a:avLst/>
          </a:prstGeom>
        </p:spPr>
      </p:pic>
      <p:pic>
        <p:nvPicPr>
          <p:cNvPr id="1026" name="Picture 2" descr="Unibas: uno spazio per gli studenti ⋆ Comincenter">
            <a:extLst>
              <a:ext uri="{FF2B5EF4-FFF2-40B4-BE49-F238E27FC236}">
                <a16:creationId xmlns:a16="http://schemas.microsoft.com/office/drawing/2014/main" id="{DE0E0C32-A5A7-CE93-3971-59D75CE1E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3C85E57-4D27-8D06-102C-78B74D289E8F}"/>
              </a:ext>
            </a:extLst>
          </p:cNvPr>
          <p:cNvSpPr txBox="1"/>
          <p:nvPr/>
        </p:nvSpPr>
        <p:spPr>
          <a:xfrm>
            <a:off x="5983357" y="2615792"/>
            <a:ext cx="5340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è il rivoluzionario programma di osservazione e monitoraggio della Terra dell’Unione europea, dedicato a scrutare il nostro pianeta e il suo ambiente a beneficio di tutti i cittadini europei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9BFF69F-2B42-BEC7-0AB7-E69E0F1E1C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t="15807" r="64548" b="4477"/>
          <a:stretch/>
        </p:blipFill>
        <p:spPr>
          <a:xfrm>
            <a:off x="6611387" y="4888875"/>
            <a:ext cx="1210710" cy="1477328"/>
          </a:xfrm>
          <a:prstGeom prst="rect">
            <a:avLst/>
          </a:prstGeom>
        </p:spPr>
      </p:pic>
      <p:pic>
        <p:nvPicPr>
          <p:cNvPr id="8" name="Picture 4" descr="Copernicus logo">
            <a:extLst>
              <a:ext uri="{FF2B5EF4-FFF2-40B4-BE49-F238E27FC236}">
                <a16:creationId xmlns:a16="http://schemas.microsoft.com/office/drawing/2014/main" id="{D0A57FCC-4ACD-D71E-50CF-8B9173ACD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6788"/>
          <a:stretch/>
        </p:blipFill>
        <p:spPr bwMode="auto">
          <a:xfrm>
            <a:off x="7822097" y="4888875"/>
            <a:ext cx="2862471" cy="134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89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5CE0-E184-C8A3-ED6C-3C237D6F9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BB459FE7-D6B6-AE7F-0960-6AED0145DA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948" y="3337966"/>
            <a:ext cx="3747052" cy="3747052"/>
          </a:xfrm>
          <a:prstGeom prst="rect">
            <a:avLst/>
          </a:prstGeom>
        </p:spPr>
      </p:pic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4E4DCBB8-D897-ECD9-B3AD-6B62413E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9" name="CasellaDiTesto 1078">
            <a:extLst>
              <a:ext uri="{FF2B5EF4-FFF2-40B4-BE49-F238E27FC236}">
                <a16:creationId xmlns:a16="http://schemas.microsoft.com/office/drawing/2014/main" id="{5F60B6A6-A313-08CB-B24C-E35FD9428F3A}"/>
              </a:ext>
            </a:extLst>
          </p:cNvPr>
          <p:cNvSpPr txBox="1"/>
          <p:nvPr/>
        </p:nvSpPr>
        <p:spPr>
          <a:xfrm>
            <a:off x="8806070" y="17645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69FB5941-4017-66A5-2FE6-77BC2288EF6C}"/>
              </a:ext>
            </a:extLst>
          </p:cNvPr>
          <p:cNvCxnSpPr>
            <a:cxnSpLocks/>
          </p:cNvCxnSpPr>
          <p:nvPr/>
        </p:nvCxnSpPr>
        <p:spPr>
          <a:xfrm flipH="1">
            <a:off x="7761373" y="1905524"/>
            <a:ext cx="856951" cy="48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8A18753B-C635-FBA0-C002-4325B0BAB265}"/>
              </a:ext>
            </a:extLst>
          </p:cNvPr>
          <p:cNvGrpSpPr/>
          <p:nvPr/>
        </p:nvGrpSpPr>
        <p:grpSpPr>
          <a:xfrm>
            <a:off x="1141471" y="622981"/>
            <a:ext cx="4853120" cy="5943236"/>
            <a:chOff x="1258226" y="1161158"/>
            <a:chExt cx="4853120" cy="5515433"/>
          </a:xfr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</p:grpSpPr>
        <p:sp>
          <p:nvSpPr>
            <p:cNvPr id="1036" name="Rettangolo con angoli arrotondati 1035">
              <a:extLst>
                <a:ext uri="{FF2B5EF4-FFF2-40B4-BE49-F238E27FC236}">
                  <a16:creationId xmlns:a16="http://schemas.microsoft.com/office/drawing/2014/main" id="{59DBF634-56CD-11E5-92D3-3CDA1E96213B}"/>
                </a:ext>
              </a:extLst>
            </p:cNvPr>
            <p:cNvSpPr/>
            <p:nvPr/>
          </p:nvSpPr>
          <p:spPr>
            <a:xfrm>
              <a:off x="2448097" y="277229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Agenzia Spaziale Europea.</a:t>
              </a:r>
            </a:p>
          </p:txBody>
        </p:sp>
        <p:sp>
          <p:nvSpPr>
            <p:cNvPr id="1033" name="Rettangolo con angoli arrotondati 1032">
              <a:extLst>
                <a:ext uri="{FF2B5EF4-FFF2-40B4-BE49-F238E27FC236}">
                  <a16:creationId xmlns:a16="http://schemas.microsoft.com/office/drawing/2014/main" id="{58BE5D96-D233-E88F-88EF-2D04F1189231}"/>
                </a:ext>
              </a:extLst>
            </p:cNvPr>
            <p:cNvSpPr/>
            <p:nvPr/>
          </p:nvSpPr>
          <p:spPr>
            <a:xfrm>
              <a:off x="2462725" y="128754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</a:t>
              </a:r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Commissione Europea.</a:t>
              </a:r>
            </a:p>
          </p:txBody>
        </p:sp>
        <p:sp>
          <p:nvSpPr>
            <p:cNvPr id="1029" name="Ovale 1028">
              <a:extLst>
                <a:ext uri="{FF2B5EF4-FFF2-40B4-BE49-F238E27FC236}">
                  <a16:creationId xmlns:a16="http://schemas.microsoft.com/office/drawing/2014/main" id="{F22F1E88-3301-50A7-D6C0-20E2FB3A3F95}"/>
                </a:ext>
              </a:extLst>
            </p:cNvPr>
            <p:cNvSpPr/>
            <p:nvPr/>
          </p:nvSpPr>
          <p:spPr>
            <a:xfrm>
              <a:off x="1258226" y="263714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148F74A9-B516-393A-901C-30537104416D}"/>
                </a:ext>
              </a:extLst>
            </p:cNvPr>
            <p:cNvSpPr/>
            <p:nvPr/>
          </p:nvSpPr>
          <p:spPr>
            <a:xfrm>
              <a:off x="1258226" y="1161158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7" name="Rettangolo con angoli arrotondati 1036">
              <a:extLst>
                <a:ext uri="{FF2B5EF4-FFF2-40B4-BE49-F238E27FC236}">
                  <a16:creationId xmlns:a16="http://schemas.microsoft.com/office/drawing/2014/main" id="{FF907336-8334-4D5E-D0E5-36B479B1C817}"/>
                </a:ext>
              </a:extLst>
            </p:cNvPr>
            <p:cNvSpPr/>
            <p:nvPr/>
          </p:nvSpPr>
          <p:spPr>
            <a:xfrm>
              <a:off x="2448097" y="4172396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0" name="Ovale 1029">
              <a:extLst>
                <a:ext uri="{FF2B5EF4-FFF2-40B4-BE49-F238E27FC236}">
                  <a16:creationId xmlns:a16="http://schemas.microsoft.com/office/drawing/2014/main" id="{E793EDA3-9B6A-E4DD-412E-138D6263AA64}"/>
                </a:ext>
              </a:extLst>
            </p:cNvPr>
            <p:cNvSpPr/>
            <p:nvPr/>
          </p:nvSpPr>
          <p:spPr>
            <a:xfrm>
              <a:off x="1258226" y="4019312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8" name="Rettangolo con angoli arrotondati 1037">
              <a:extLst>
                <a:ext uri="{FF2B5EF4-FFF2-40B4-BE49-F238E27FC236}">
                  <a16:creationId xmlns:a16="http://schemas.microsoft.com/office/drawing/2014/main" id="{790B3A9E-71DE-A17C-3D26-3E96DDC845B2}"/>
                </a:ext>
              </a:extLst>
            </p:cNvPr>
            <p:cNvSpPr/>
            <p:nvPr/>
          </p:nvSpPr>
          <p:spPr>
            <a:xfrm>
              <a:off x="2465998" y="5576489"/>
              <a:ext cx="3645348" cy="10185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it-IT" dirty="0"/>
            </a:p>
          </p:txBody>
        </p:sp>
        <p:sp>
          <p:nvSpPr>
            <p:cNvPr id="1031" name="Ovale 1030">
              <a:extLst>
                <a:ext uri="{FF2B5EF4-FFF2-40B4-BE49-F238E27FC236}">
                  <a16:creationId xmlns:a16="http://schemas.microsoft.com/office/drawing/2014/main" id="{172BD0A0-C61E-85EF-310F-DF54D5791D83}"/>
                </a:ext>
              </a:extLst>
            </p:cNvPr>
            <p:cNvSpPr/>
            <p:nvPr/>
          </p:nvSpPr>
          <p:spPr>
            <a:xfrm>
              <a:off x="1258226" y="540147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040" name="Immagine 1039">
            <a:extLst>
              <a:ext uri="{FF2B5EF4-FFF2-40B4-BE49-F238E27FC236}">
                <a16:creationId xmlns:a16="http://schemas.microsoft.com/office/drawing/2014/main" id="{A783466D-291D-C4F1-9006-B40E8B032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86" t="-300" r="47458" b="300"/>
          <a:stretch/>
        </p:blipFill>
        <p:spPr>
          <a:xfrm>
            <a:off x="1356287" y="962408"/>
            <a:ext cx="1056058" cy="642743"/>
          </a:xfrm>
          <a:prstGeom prst="rect">
            <a:avLst/>
          </a:prstGeom>
        </p:spPr>
      </p:pic>
      <p:pic>
        <p:nvPicPr>
          <p:cNvPr id="1058" name="Picture 2">
            <a:extLst>
              <a:ext uri="{FF2B5EF4-FFF2-40B4-BE49-F238E27FC236}">
                <a16:creationId xmlns:a16="http://schemas.microsoft.com/office/drawing/2014/main" id="{C45C303E-F72A-0CCE-831D-CFE633B8A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671" y="2671734"/>
            <a:ext cx="950200" cy="520294"/>
          </a:xfrm>
          <a:prstGeom prst="rect">
            <a:avLst/>
          </a:prstGeom>
          <a:noFill/>
        </p:spPr>
      </p:pic>
      <p:pic>
        <p:nvPicPr>
          <p:cNvPr id="1059" name="Immagine 1058">
            <a:extLst>
              <a:ext uri="{FF2B5EF4-FFF2-40B4-BE49-F238E27FC236}">
                <a16:creationId xmlns:a16="http://schemas.microsoft.com/office/drawing/2014/main" id="{285BA9DC-C93B-F785-7E03-1AFCAE0B50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57" y="4029555"/>
            <a:ext cx="903077" cy="676603"/>
          </a:xfrm>
          <a:prstGeom prst="rect">
            <a:avLst/>
          </a:prstGeom>
        </p:spPr>
      </p:pic>
      <p:pic>
        <p:nvPicPr>
          <p:cNvPr id="1060" name="Immagine 1059">
            <a:extLst>
              <a:ext uri="{FF2B5EF4-FFF2-40B4-BE49-F238E27FC236}">
                <a16:creationId xmlns:a16="http://schemas.microsoft.com/office/drawing/2014/main" id="{7925546A-D143-903E-E64B-EC52790D78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54" y="5469681"/>
            <a:ext cx="1142323" cy="225787"/>
          </a:xfrm>
          <a:prstGeom prst="rect">
            <a:avLst/>
          </a:prstGeom>
        </p:spPr>
      </p:pic>
      <p:pic>
        <p:nvPicPr>
          <p:cNvPr id="1061" name="Immagine 1060">
            <a:extLst>
              <a:ext uri="{FF2B5EF4-FFF2-40B4-BE49-F238E27FC236}">
                <a16:creationId xmlns:a16="http://schemas.microsoft.com/office/drawing/2014/main" id="{7D1153F9-08EF-7B41-F28B-A184CDDBF2A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8323" y="5710118"/>
            <a:ext cx="447655" cy="4009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D6C80FB-2951-C7FC-5F99-C5344CCDBAA2}"/>
              </a:ext>
            </a:extLst>
          </p:cNvPr>
          <p:cNvSpPr txBox="1"/>
          <p:nvPr/>
        </p:nvSpPr>
        <p:spPr>
          <a:xfrm>
            <a:off x="2698836" y="3992406"/>
            <a:ext cx="37470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Organizzazione europea per l'esercizio dei satelliti meteorologici.</a:t>
            </a:r>
            <a:endParaRPr lang="it-IT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C5E8B63-762C-8DEF-53F9-D112BB67E691}"/>
              </a:ext>
            </a:extLst>
          </p:cNvPr>
          <p:cNvSpPr txBox="1"/>
          <p:nvPr/>
        </p:nvSpPr>
        <p:spPr>
          <a:xfrm>
            <a:off x="2809654" y="5359600"/>
            <a:ext cx="29616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EEA;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FRONTEX;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EMSA;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SATCEN;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ECMWF.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i="0" dirty="0">
              <a:effectLst/>
              <a:latin typeface="Montserrat" panose="00000500000000000000" pitchFamily="2" charset="0"/>
            </a:endParaRPr>
          </a:p>
          <a:p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737D4B5-F30C-A846-2BC6-AD227F67E0FE}"/>
              </a:ext>
            </a:extLst>
          </p:cNvPr>
          <p:cNvCxnSpPr>
            <a:cxnSpLocks/>
            <a:stCxn id="1032" idx="2"/>
          </p:cNvCxnSpPr>
          <p:nvPr/>
        </p:nvCxnSpPr>
        <p:spPr>
          <a:xfrm flipH="1">
            <a:off x="242815" y="1309990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F3EB054B-39CC-4D0A-F937-DFCA5D2C06EF}"/>
              </a:ext>
            </a:extLst>
          </p:cNvPr>
          <p:cNvCxnSpPr>
            <a:cxnSpLocks/>
          </p:cNvCxnSpPr>
          <p:nvPr/>
        </p:nvCxnSpPr>
        <p:spPr>
          <a:xfrm>
            <a:off x="248478" y="1309990"/>
            <a:ext cx="0" cy="45692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E2CC195-D54C-027C-941B-B918007EA991}"/>
              </a:ext>
            </a:extLst>
          </p:cNvPr>
          <p:cNvCxnSpPr>
            <a:cxnSpLocks/>
            <a:endCxn id="1031" idx="2"/>
          </p:cNvCxnSpPr>
          <p:nvPr/>
        </p:nvCxnSpPr>
        <p:spPr>
          <a:xfrm flipV="1">
            <a:off x="242815" y="5879208"/>
            <a:ext cx="898656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9C51F30-6D0D-1098-AA76-AF8725446365}"/>
              </a:ext>
            </a:extLst>
          </p:cNvPr>
          <p:cNvCxnSpPr>
            <a:cxnSpLocks/>
          </p:cNvCxnSpPr>
          <p:nvPr/>
        </p:nvCxnSpPr>
        <p:spPr>
          <a:xfrm flipH="1">
            <a:off x="265950" y="2755895"/>
            <a:ext cx="898656" cy="17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E28B8829-973E-D3B6-C266-9C04EF475842}"/>
              </a:ext>
            </a:extLst>
          </p:cNvPr>
          <p:cNvCxnSpPr>
            <a:stCxn id="1030" idx="2"/>
          </p:cNvCxnSpPr>
          <p:nvPr/>
        </p:nvCxnSpPr>
        <p:spPr>
          <a:xfrm flipH="1">
            <a:off x="242815" y="4389836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B24768-DC2F-3EA7-435F-36F40C97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957" y="6107143"/>
            <a:ext cx="852715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17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584C0-2AE1-D76F-E0EF-F9B0AF8C8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ma 18">
            <a:extLst>
              <a:ext uri="{FF2B5EF4-FFF2-40B4-BE49-F238E27FC236}">
                <a16:creationId xmlns:a16="http://schemas.microsoft.com/office/drawing/2014/main" id="{A0D4556B-6DFA-50A4-1962-6C8D4EE3011D}"/>
              </a:ext>
            </a:extLst>
          </p:cNvPr>
          <p:cNvGraphicFramePr/>
          <p:nvPr/>
        </p:nvGraphicFramePr>
        <p:xfrm>
          <a:off x="2032000" y="108931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2C1E549-5D72-5E9B-3A0D-099FE079FC88}"/>
              </a:ext>
            </a:extLst>
          </p:cNvPr>
          <p:cNvSpPr txBox="1"/>
          <p:nvPr/>
        </p:nvSpPr>
        <p:spPr>
          <a:xfrm>
            <a:off x="3732178" y="255388"/>
            <a:ext cx="472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SOMMARIO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</p:txBody>
      </p:sp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1060601C-7020-170D-CA93-2D3F7CFE1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-42342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115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EA921-08F6-48A8-B095-E6BD7A3FC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14F6EE4-A595-CA17-A21B-260E06584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A420ED-2067-5F86-CE70-40EAC1FD5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C4E43C5-E50A-E827-1721-1F57737540E9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rgbClr val="33186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51C8689-9839-D99A-57BC-88655A52B573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bg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A26D303-0659-B14C-8303-9AFB6BC2C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19" y="4604591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AB4FEA1D-5FA0-52DF-E580-F76FD9A65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D9EDAE-8BAF-E035-CDFC-D045049EFB48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misurazioni a terra;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isurazioni in volo;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 nave.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D864D6-9587-4F9E-0740-E1C174F54A54}"/>
              </a:ext>
            </a:extLst>
          </p:cNvPr>
          <p:cNvSpPr txBox="1"/>
          <p:nvPr/>
        </p:nvSpPr>
        <p:spPr>
          <a:xfrm>
            <a:off x="6688284" y="2460138"/>
            <a:ext cx="23969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Sentinels</a:t>
            </a:r>
            <a:endParaRPr lang="it-IT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includono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917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E06BF-DCFE-04E3-EDD8-CB66F623A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E0AC102-3CC4-8FC5-B56C-5F2B95241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906709F-6CF6-CE1E-EE65-C18921729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32ED236-4674-AFC7-4C8C-872ED5C6FA2D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7B5414C-A5E2-8C5F-358D-E67A5838A1C2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rgbClr val="0436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tx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C0B010E-EF39-CB72-BAF1-5C7EEC83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284" y="4521464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207E6541-6F3B-1196-1BC4-811140443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5EE6D2-B7FF-2FEB-7AC3-571EC79D8036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misurazioni a terra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isurazioni in volo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su nave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091561-E130-E201-B1D7-A75F3199374D}"/>
              </a:ext>
            </a:extLst>
          </p:cNvPr>
          <p:cNvSpPr txBox="1"/>
          <p:nvPr/>
        </p:nvSpPr>
        <p:spPr>
          <a:xfrm>
            <a:off x="6688284" y="2460138"/>
            <a:ext cx="239698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Sentinels</a:t>
            </a:r>
            <a:r>
              <a:rPr lang="it-IT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includono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661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Earth's Atmosphere Class by Slidesgo </Template>
  <TotalTime>1039</TotalTime>
  <Words>1292</Words>
  <Application>Microsoft Office PowerPoint</Application>
  <PresentationFormat>Widescreen</PresentationFormat>
  <Paragraphs>287</Paragraphs>
  <Slides>38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38</vt:i4>
      </vt:variant>
    </vt:vector>
  </HeadingPairs>
  <TitlesOfParts>
    <vt:vector size="49" baseType="lpstr">
      <vt:lpstr>Anton</vt:lpstr>
      <vt:lpstr>Arial</vt:lpstr>
      <vt:lpstr>Barlow</vt:lpstr>
      <vt:lpstr>Barlow Light</vt:lpstr>
      <vt:lpstr>Chewy</vt:lpstr>
      <vt:lpstr>Gill Sans Ultra Bold Condensed</vt:lpstr>
      <vt:lpstr>Montserrat</vt:lpstr>
      <vt:lpstr>Proxima Nova</vt:lpstr>
      <vt:lpstr>Roboto</vt:lpstr>
      <vt:lpstr>Earth's Atmosphere Class by Slidesgo</vt:lpstr>
      <vt:lpstr>Slidesgo Final Pages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Programma Copernicus</vt:lpstr>
      <vt:lpstr>Presentazione standard di PowerPoint</vt:lpstr>
      <vt:lpstr>Presentazione standard di PowerPoint</vt:lpstr>
      <vt:lpstr> DATI E INFORMAZIONE </vt:lpstr>
      <vt:lpstr> DATI E INFORMAZIONE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Chiara Caporale</dc:creator>
  <cp:lastModifiedBy>Chiara Caporale</cp:lastModifiedBy>
  <cp:revision>228</cp:revision>
  <dcterms:created xsi:type="dcterms:W3CDTF">2024-02-02T16:49:23Z</dcterms:created>
  <dcterms:modified xsi:type="dcterms:W3CDTF">2024-02-06T17:39:26Z</dcterms:modified>
</cp:coreProperties>
</file>